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9" r:id="rId4"/>
    <p:sldMasterId id="2147483756" r:id="rId5"/>
  </p:sldMasterIdLst>
  <p:notesMasterIdLst>
    <p:notesMasterId r:id="rId28"/>
  </p:notesMasterIdLst>
  <p:handoutMasterIdLst>
    <p:handoutMasterId r:id="rId29"/>
  </p:handoutMasterIdLst>
  <p:sldIdLst>
    <p:sldId id="270" r:id="rId6"/>
    <p:sldId id="271" r:id="rId7"/>
    <p:sldId id="278" r:id="rId8"/>
    <p:sldId id="292" r:id="rId9"/>
    <p:sldId id="269" r:id="rId10"/>
    <p:sldId id="293" r:id="rId11"/>
    <p:sldId id="288" r:id="rId12"/>
    <p:sldId id="295" r:id="rId13"/>
    <p:sldId id="273" r:id="rId14"/>
    <p:sldId id="296" r:id="rId15"/>
    <p:sldId id="274" r:id="rId16"/>
    <p:sldId id="289" r:id="rId17"/>
    <p:sldId id="297" r:id="rId18"/>
    <p:sldId id="290" r:id="rId19"/>
    <p:sldId id="298" r:id="rId20"/>
    <p:sldId id="275" r:id="rId21"/>
    <p:sldId id="300" r:id="rId22"/>
    <p:sldId id="301" r:id="rId23"/>
    <p:sldId id="299" r:id="rId24"/>
    <p:sldId id="302" r:id="rId25"/>
    <p:sldId id="294" r:id="rId26"/>
    <p:sldId id="272" r:id="rId27"/>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24" userDrawn="1">
          <p15:clr>
            <a:srgbClr val="A4A3A4"/>
          </p15:clr>
        </p15:guide>
        <p15:guide id="2" pos="3840" userDrawn="1">
          <p15:clr>
            <a:srgbClr val="A4A3A4"/>
          </p15:clr>
        </p15:guide>
        <p15:guide id="3" pos="192" userDrawn="1">
          <p15:clr>
            <a:srgbClr val="A4A3A4"/>
          </p15:clr>
        </p15:guide>
        <p15:guide id="4" pos="7512" userDrawn="1">
          <p15:clr>
            <a:srgbClr val="A4A3A4"/>
          </p15:clr>
        </p15:guide>
        <p15:guide id="5" orient="horz" pos="216" userDrawn="1">
          <p15:clr>
            <a:srgbClr val="A4A3A4"/>
          </p15:clr>
        </p15:guide>
        <p15:guide id="6" orient="horz" pos="4032" userDrawn="1">
          <p15:clr>
            <a:srgbClr val="A4A3A4"/>
          </p15:clr>
        </p15:guide>
        <p15:guide id="7" orient="horz" pos="69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6A6A6"/>
    <a:srgbClr val="E37777"/>
    <a:srgbClr val="7F7F7F"/>
    <a:srgbClr val="404040"/>
    <a:srgbClr val="CE295E"/>
    <a:srgbClr val="F2F2F2"/>
    <a:srgbClr val="BFBFBF"/>
    <a:srgbClr val="64A4CA"/>
    <a:srgbClr val="66C5F3"/>
    <a:srgbClr val="F2C2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531CC6-D6F9-4292-BFA8-9AC26661A7FE}" v="212" dt="2024-08-07T19:28:40.9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showGuides="1">
      <p:cViewPr varScale="1">
        <p:scale>
          <a:sx n="99" d="100"/>
          <a:sy n="99" d="100"/>
        </p:scale>
        <p:origin x="448" y="176"/>
      </p:cViewPr>
      <p:guideLst>
        <p:guide orient="horz" pos="2424"/>
        <p:guide pos="3840"/>
        <p:guide pos="192"/>
        <p:guide pos="7512"/>
        <p:guide orient="horz" pos="216"/>
        <p:guide orient="horz" pos="4032"/>
        <p:guide orient="horz" pos="696"/>
      </p:guideLst>
    </p:cSldViewPr>
  </p:slideViewPr>
  <p:notesTextViewPr>
    <p:cViewPr>
      <p:scale>
        <a:sx n="1" d="1"/>
        <a:sy n="1" d="1"/>
      </p:scale>
      <p:origin x="0" y="0"/>
    </p:cViewPr>
  </p:notesTextViewPr>
  <p:notesViewPr>
    <p:cSldViewPr snapToGrid="0">
      <p:cViewPr varScale="1">
        <p:scale>
          <a:sx n="100" d="100"/>
          <a:sy n="100" d="100"/>
        </p:scale>
        <p:origin x="3552"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8" Type="http://schemas.openxmlformats.org/officeDocument/2006/relationships/slide" Target="slides/slide3.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18/5/colors/Iconchunking_neutralicon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B3065C-5534-49A9-B7F9-F8D83BA6D017}" type="doc">
      <dgm:prSet loTypeId="urn:microsoft.com/office/officeart/2018/2/layout/IconCircleList" loCatId="icon" qsTypeId="urn:microsoft.com/office/officeart/2005/8/quickstyle/simple1" qsCatId="simple" csTypeId="urn:microsoft.com/office/officeart/2018/5/colors/Iconchunking_neutralicon_accent0_3" csCatId="mainScheme" phldr="1"/>
      <dgm:spPr/>
      <dgm:t>
        <a:bodyPr/>
        <a:lstStyle/>
        <a:p>
          <a:endParaRPr lang="en-US"/>
        </a:p>
      </dgm:t>
    </dgm:pt>
    <dgm:pt modelId="{AC5494BF-3A46-4ACA-9ABA-DB87DD6660F9}">
      <dgm:prSet custT="1"/>
      <dgm:spPr/>
      <dgm:t>
        <a:bodyPr/>
        <a:lstStyle/>
        <a:p>
          <a:pPr>
            <a:lnSpc>
              <a:spcPct val="100000"/>
            </a:lnSpc>
          </a:pPr>
          <a:r>
            <a:rPr lang="en-US" sz="1400" dirty="0">
              <a:latin typeface="Comic Sans MS" panose="030F0702030302020204" pitchFamily="66" charset="0"/>
            </a:rPr>
            <a:t>Analyse Cinemax Rentals' data using Data extracted from MySQL and  Powerbi to visualise.</a:t>
          </a:r>
        </a:p>
      </dgm:t>
    </dgm:pt>
    <dgm:pt modelId="{C9D9ACB5-5081-48A7-A0DB-E8A378F7F654}" type="parTrans" cxnId="{4985B6C5-12C5-46F9-8423-9652754B4BE2}">
      <dgm:prSet/>
      <dgm:spPr/>
      <dgm:t>
        <a:bodyPr/>
        <a:lstStyle/>
        <a:p>
          <a:endParaRPr lang="en-US"/>
        </a:p>
      </dgm:t>
    </dgm:pt>
    <dgm:pt modelId="{8E0921F0-6966-44A4-A8D9-2DF0A6EEEBF7}" type="sibTrans" cxnId="{4985B6C5-12C5-46F9-8423-9652754B4BE2}">
      <dgm:prSet/>
      <dgm:spPr/>
      <dgm:t>
        <a:bodyPr/>
        <a:lstStyle/>
        <a:p>
          <a:pPr>
            <a:lnSpc>
              <a:spcPct val="100000"/>
            </a:lnSpc>
          </a:pPr>
          <a:endParaRPr lang="en-US"/>
        </a:p>
      </dgm:t>
    </dgm:pt>
    <dgm:pt modelId="{F383A276-3D56-4200-8600-65BE550F3808}">
      <dgm:prSet custT="1"/>
      <dgm:spPr/>
      <dgm:t>
        <a:bodyPr/>
        <a:lstStyle/>
        <a:p>
          <a:pPr>
            <a:lnSpc>
              <a:spcPct val="100000"/>
            </a:lnSpc>
          </a:pPr>
          <a:r>
            <a:rPr lang="en-US" sz="1400" dirty="0">
              <a:latin typeface="Comic Sans MS" panose="030F0702030302020204" pitchFamily="66" charset="0"/>
            </a:rPr>
            <a:t>Analyse the data using descriptive, diagnostic and predictive data analysis.</a:t>
          </a:r>
        </a:p>
      </dgm:t>
    </dgm:pt>
    <dgm:pt modelId="{F74A93CE-EAB7-4FF2-B9B3-0F6D8FC7E79B}" type="parTrans" cxnId="{8A48C9A9-D809-4D63-B3FA-3DB34B22D272}">
      <dgm:prSet/>
      <dgm:spPr/>
      <dgm:t>
        <a:bodyPr/>
        <a:lstStyle/>
        <a:p>
          <a:endParaRPr lang="en-US"/>
        </a:p>
      </dgm:t>
    </dgm:pt>
    <dgm:pt modelId="{99975B78-0C77-4039-835E-E431E5E9CCC9}" type="sibTrans" cxnId="{8A48C9A9-D809-4D63-B3FA-3DB34B22D272}">
      <dgm:prSet/>
      <dgm:spPr/>
      <dgm:t>
        <a:bodyPr/>
        <a:lstStyle/>
        <a:p>
          <a:endParaRPr lang="en-US"/>
        </a:p>
      </dgm:t>
    </dgm:pt>
    <dgm:pt modelId="{9A4EA277-447A-45D8-9BA6-16CF3B1FCB75}" type="pres">
      <dgm:prSet presAssocID="{5CB3065C-5534-49A9-B7F9-F8D83BA6D017}" presName="root" presStyleCnt="0">
        <dgm:presLayoutVars>
          <dgm:dir/>
          <dgm:resizeHandles val="exact"/>
        </dgm:presLayoutVars>
      </dgm:prSet>
      <dgm:spPr/>
    </dgm:pt>
    <dgm:pt modelId="{F1E797FF-5173-42D2-A590-5A4890C298EA}" type="pres">
      <dgm:prSet presAssocID="{5CB3065C-5534-49A9-B7F9-F8D83BA6D017}" presName="container" presStyleCnt="0">
        <dgm:presLayoutVars>
          <dgm:dir/>
          <dgm:resizeHandles val="exact"/>
        </dgm:presLayoutVars>
      </dgm:prSet>
      <dgm:spPr/>
    </dgm:pt>
    <dgm:pt modelId="{76669F1D-3608-4DAF-A751-802C98B77BE6}" type="pres">
      <dgm:prSet presAssocID="{AC5494BF-3A46-4ACA-9ABA-DB87DD6660F9}" presName="compNode" presStyleCnt="0"/>
      <dgm:spPr/>
    </dgm:pt>
    <dgm:pt modelId="{356CC00B-C402-4536-829D-206AB356CA2A}" type="pres">
      <dgm:prSet presAssocID="{AC5494BF-3A46-4ACA-9ABA-DB87DD6660F9}" presName="iconBgRect" presStyleLbl="bgShp" presStyleIdx="0" presStyleCnt="2"/>
      <dgm:spPr/>
    </dgm:pt>
    <dgm:pt modelId="{9C9B472D-0E3A-4AD5-9C04-A8E50421DD89}" type="pres">
      <dgm:prSet presAssocID="{AC5494BF-3A46-4ACA-9ABA-DB87DD6660F9}"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0A24A1C5-0534-4277-831F-41A87DFB45E9}" type="pres">
      <dgm:prSet presAssocID="{AC5494BF-3A46-4ACA-9ABA-DB87DD6660F9}" presName="spaceRect" presStyleCnt="0"/>
      <dgm:spPr/>
    </dgm:pt>
    <dgm:pt modelId="{A00E46A2-98ED-4FE6-9A33-17559BD2F8E7}" type="pres">
      <dgm:prSet presAssocID="{AC5494BF-3A46-4ACA-9ABA-DB87DD6660F9}" presName="textRect" presStyleLbl="revTx" presStyleIdx="0" presStyleCnt="2">
        <dgm:presLayoutVars>
          <dgm:chMax val="1"/>
          <dgm:chPref val="1"/>
        </dgm:presLayoutVars>
      </dgm:prSet>
      <dgm:spPr/>
    </dgm:pt>
    <dgm:pt modelId="{6CC6D81B-0218-48B0-8E9A-A72F293000F8}" type="pres">
      <dgm:prSet presAssocID="{8E0921F0-6966-44A4-A8D9-2DF0A6EEEBF7}" presName="sibTrans" presStyleLbl="sibTrans2D1" presStyleIdx="0" presStyleCnt="0"/>
      <dgm:spPr/>
    </dgm:pt>
    <dgm:pt modelId="{0AAC0A34-D3BE-4A6C-B19A-684EED8D92DA}" type="pres">
      <dgm:prSet presAssocID="{F383A276-3D56-4200-8600-65BE550F3808}" presName="compNode" presStyleCnt="0"/>
      <dgm:spPr/>
    </dgm:pt>
    <dgm:pt modelId="{26871595-525E-4799-BEAE-DE1B01EB1AF1}" type="pres">
      <dgm:prSet presAssocID="{F383A276-3D56-4200-8600-65BE550F3808}" presName="iconBgRect" presStyleLbl="bgShp" presStyleIdx="1" presStyleCnt="2"/>
      <dgm:spPr/>
    </dgm:pt>
    <dgm:pt modelId="{C9D48540-536F-4E51-B75F-E0798D8D7C56}" type="pres">
      <dgm:prSet presAssocID="{F383A276-3D56-4200-8600-65BE550F3808}"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BD6FCC6E-C2F6-420E-856B-FF30CD265CA8}" type="pres">
      <dgm:prSet presAssocID="{F383A276-3D56-4200-8600-65BE550F3808}" presName="spaceRect" presStyleCnt="0"/>
      <dgm:spPr/>
    </dgm:pt>
    <dgm:pt modelId="{5E3A4711-7EA8-4118-9B59-1842514484AA}" type="pres">
      <dgm:prSet presAssocID="{F383A276-3D56-4200-8600-65BE550F3808}" presName="textRect" presStyleLbl="revTx" presStyleIdx="1" presStyleCnt="2" custScaleY="174114">
        <dgm:presLayoutVars>
          <dgm:chMax val="1"/>
          <dgm:chPref val="1"/>
        </dgm:presLayoutVars>
      </dgm:prSet>
      <dgm:spPr/>
    </dgm:pt>
  </dgm:ptLst>
  <dgm:cxnLst>
    <dgm:cxn modelId="{9A734C1E-03B6-4AB6-A148-0A02D95FB8ED}" type="presOf" srcId="{AC5494BF-3A46-4ACA-9ABA-DB87DD6660F9}" destId="{A00E46A2-98ED-4FE6-9A33-17559BD2F8E7}" srcOrd="0" destOrd="0" presId="urn:microsoft.com/office/officeart/2018/2/layout/IconCircleList"/>
    <dgm:cxn modelId="{A93C293D-7F11-4E6D-8461-18E15DB2521C}" type="presOf" srcId="{F383A276-3D56-4200-8600-65BE550F3808}" destId="{5E3A4711-7EA8-4118-9B59-1842514484AA}" srcOrd="0" destOrd="0" presId="urn:microsoft.com/office/officeart/2018/2/layout/IconCircleList"/>
    <dgm:cxn modelId="{6AD86C87-6A43-4D1D-94AB-EAFAA5695946}" type="presOf" srcId="{5CB3065C-5534-49A9-B7F9-F8D83BA6D017}" destId="{9A4EA277-447A-45D8-9BA6-16CF3B1FCB75}" srcOrd="0" destOrd="0" presId="urn:microsoft.com/office/officeart/2018/2/layout/IconCircleList"/>
    <dgm:cxn modelId="{8A48C9A9-D809-4D63-B3FA-3DB34B22D272}" srcId="{5CB3065C-5534-49A9-B7F9-F8D83BA6D017}" destId="{F383A276-3D56-4200-8600-65BE550F3808}" srcOrd="1" destOrd="0" parTransId="{F74A93CE-EAB7-4FF2-B9B3-0F6D8FC7E79B}" sibTransId="{99975B78-0C77-4039-835E-E431E5E9CCC9}"/>
    <dgm:cxn modelId="{222E6EB2-07D8-4B88-9893-B25DE0CD2B55}" type="presOf" srcId="{8E0921F0-6966-44A4-A8D9-2DF0A6EEEBF7}" destId="{6CC6D81B-0218-48B0-8E9A-A72F293000F8}" srcOrd="0" destOrd="0" presId="urn:microsoft.com/office/officeart/2018/2/layout/IconCircleList"/>
    <dgm:cxn modelId="{4985B6C5-12C5-46F9-8423-9652754B4BE2}" srcId="{5CB3065C-5534-49A9-B7F9-F8D83BA6D017}" destId="{AC5494BF-3A46-4ACA-9ABA-DB87DD6660F9}" srcOrd="0" destOrd="0" parTransId="{C9D9ACB5-5081-48A7-A0DB-E8A378F7F654}" sibTransId="{8E0921F0-6966-44A4-A8D9-2DF0A6EEEBF7}"/>
    <dgm:cxn modelId="{2320C30B-2AD2-4DCC-B0BA-584CD9A6949D}" type="presParOf" srcId="{9A4EA277-447A-45D8-9BA6-16CF3B1FCB75}" destId="{F1E797FF-5173-42D2-A590-5A4890C298EA}" srcOrd="0" destOrd="0" presId="urn:microsoft.com/office/officeart/2018/2/layout/IconCircleList"/>
    <dgm:cxn modelId="{634831A4-CB3C-48BC-8626-CAE3E8CC1CD3}" type="presParOf" srcId="{F1E797FF-5173-42D2-A590-5A4890C298EA}" destId="{76669F1D-3608-4DAF-A751-802C98B77BE6}" srcOrd="0" destOrd="0" presId="urn:microsoft.com/office/officeart/2018/2/layout/IconCircleList"/>
    <dgm:cxn modelId="{66CD3C07-A809-47D8-A847-FAF61DACCE2D}" type="presParOf" srcId="{76669F1D-3608-4DAF-A751-802C98B77BE6}" destId="{356CC00B-C402-4536-829D-206AB356CA2A}" srcOrd="0" destOrd="0" presId="urn:microsoft.com/office/officeart/2018/2/layout/IconCircleList"/>
    <dgm:cxn modelId="{4AF80A5A-46DE-4B8F-8DD0-47EEEF2F825C}" type="presParOf" srcId="{76669F1D-3608-4DAF-A751-802C98B77BE6}" destId="{9C9B472D-0E3A-4AD5-9C04-A8E50421DD89}" srcOrd="1" destOrd="0" presId="urn:microsoft.com/office/officeart/2018/2/layout/IconCircleList"/>
    <dgm:cxn modelId="{288D926D-E93C-4E4C-A0A7-B6FB2F105DA5}" type="presParOf" srcId="{76669F1D-3608-4DAF-A751-802C98B77BE6}" destId="{0A24A1C5-0534-4277-831F-41A87DFB45E9}" srcOrd="2" destOrd="0" presId="urn:microsoft.com/office/officeart/2018/2/layout/IconCircleList"/>
    <dgm:cxn modelId="{8C1984F4-E600-4D80-95CB-83D9323732B9}" type="presParOf" srcId="{76669F1D-3608-4DAF-A751-802C98B77BE6}" destId="{A00E46A2-98ED-4FE6-9A33-17559BD2F8E7}" srcOrd="3" destOrd="0" presId="urn:microsoft.com/office/officeart/2018/2/layout/IconCircleList"/>
    <dgm:cxn modelId="{1A07C4DE-8006-4DA5-BBCB-48E7B3F7DE07}" type="presParOf" srcId="{F1E797FF-5173-42D2-A590-5A4890C298EA}" destId="{6CC6D81B-0218-48B0-8E9A-A72F293000F8}" srcOrd="1" destOrd="0" presId="urn:microsoft.com/office/officeart/2018/2/layout/IconCircleList"/>
    <dgm:cxn modelId="{1129CD67-F859-4E38-8E3B-CCFC323CC175}" type="presParOf" srcId="{F1E797FF-5173-42D2-A590-5A4890C298EA}" destId="{0AAC0A34-D3BE-4A6C-B19A-684EED8D92DA}" srcOrd="2" destOrd="0" presId="urn:microsoft.com/office/officeart/2018/2/layout/IconCircleList"/>
    <dgm:cxn modelId="{5AC509A6-E196-4363-A00C-B3866912E65D}" type="presParOf" srcId="{0AAC0A34-D3BE-4A6C-B19A-684EED8D92DA}" destId="{26871595-525E-4799-BEAE-DE1B01EB1AF1}" srcOrd="0" destOrd="0" presId="urn:microsoft.com/office/officeart/2018/2/layout/IconCircleList"/>
    <dgm:cxn modelId="{288CA586-D277-4448-ACED-81A24DD5B2F6}" type="presParOf" srcId="{0AAC0A34-D3BE-4A6C-B19A-684EED8D92DA}" destId="{C9D48540-536F-4E51-B75F-E0798D8D7C56}" srcOrd="1" destOrd="0" presId="urn:microsoft.com/office/officeart/2018/2/layout/IconCircleList"/>
    <dgm:cxn modelId="{4E3D1C9B-19EA-40E2-A906-EB04EBF5F542}" type="presParOf" srcId="{0AAC0A34-D3BE-4A6C-B19A-684EED8D92DA}" destId="{BD6FCC6E-C2F6-420E-856B-FF30CD265CA8}" srcOrd="2" destOrd="0" presId="urn:microsoft.com/office/officeart/2018/2/layout/IconCircleList"/>
    <dgm:cxn modelId="{74381BE8-7CD8-45A6-9B4F-9CA23A6F0357}" type="presParOf" srcId="{0AAC0A34-D3BE-4A6C-B19A-684EED8D92DA}" destId="{5E3A4711-7EA8-4118-9B59-1842514484AA}" srcOrd="3" destOrd="0" presId="urn:microsoft.com/office/officeart/2018/2/layout/IconCircle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BEE5702-04A2-4E6A-9300-11B447920EC9}" type="doc">
      <dgm:prSet loTypeId="urn:microsoft.com/office/officeart/2005/8/layout/vList2" loCatId="list" qsTypeId="urn:microsoft.com/office/officeart/2005/8/quickstyle/simple4" qsCatId="simple" csTypeId="urn:microsoft.com/office/officeart/2005/8/colors/accent3_2" csCatId="accent3" phldr="1"/>
      <dgm:spPr/>
      <dgm:t>
        <a:bodyPr/>
        <a:lstStyle/>
        <a:p>
          <a:endParaRPr lang="en-US"/>
        </a:p>
      </dgm:t>
    </dgm:pt>
    <dgm:pt modelId="{465EF109-4561-4E27-839A-FEAE521F311D}">
      <dgm:prSet custT="1"/>
      <dgm:spPr/>
      <dgm:t>
        <a:bodyPr/>
        <a:lstStyle/>
        <a:p>
          <a:r>
            <a:rPr lang="en-US" sz="1800" b="0" i="0" baseline="0" dirty="0">
              <a:latin typeface="Comic Sans MS" panose="030F0702030302020204" pitchFamily="66" charset="0"/>
            </a:rPr>
            <a:t>Customers' demographics by country show that India has the highest number of customers, followed by China, the United States, Japan, Mexico, Brazil, and the Russian Federation, respectively. </a:t>
          </a:r>
          <a:endParaRPr lang="en-US" sz="1800" dirty="0">
            <a:latin typeface="Comic Sans MS" panose="030F0702030302020204" pitchFamily="66" charset="0"/>
          </a:endParaRPr>
        </a:p>
      </dgm:t>
    </dgm:pt>
    <dgm:pt modelId="{BFF1C04A-8959-4A06-B488-AE0E75E806D6}" type="parTrans" cxnId="{7AD31A0F-5939-457F-BB31-F2F442B36F8E}">
      <dgm:prSet/>
      <dgm:spPr/>
      <dgm:t>
        <a:bodyPr/>
        <a:lstStyle/>
        <a:p>
          <a:endParaRPr lang="en-US"/>
        </a:p>
      </dgm:t>
    </dgm:pt>
    <dgm:pt modelId="{F180F905-BF94-4991-B36B-AF56D35DFA4C}" type="sibTrans" cxnId="{7AD31A0F-5939-457F-BB31-F2F442B36F8E}">
      <dgm:prSet/>
      <dgm:spPr/>
      <dgm:t>
        <a:bodyPr/>
        <a:lstStyle/>
        <a:p>
          <a:endParaRPr lang="en-US"/>
        </a:p>
      </dgm:t>
    </dgm:pt>
    <dgm:pt modelId="{202BB058-53ED-4147-B17B-CA6BE392119C}">
      <dgm:prSet custT="1"/>
      <dgm:spPr/>
      <dgm:t>
        <a:bodyPr/>
        <a:lstStyle/>
        <a:p>
          <a:r>
            <a:rPr lang="en-US" sz="1800" b="0" i="0" baseline="0" dirty="0">
              <a:latin typeface="Comic Sans MS" panose="030F0702030302020204" pitchFamily="66" charset="0"/>
            </a:rPr>
            <a:t>There are no Customers in Australia renting from CineMax Rentals</a:t>
          </a:r>
          <a:r>
            <a:rPr lang="en-US" sz="1400" b="0" i="0" baseline="0" dirty="0">
              <a:latin typeface="Comic Sans MS" panose="030F0702030302020204" pitchFamily="66" charset="0"/>
            </a:rPr>
            <a:t>. </a:t>
          </a:r>
          <a:endParaRPr lang="en-US" sz="1400" dirty="0">
            <a:latin typeface="Comic Sans MS" panose="030F0702030302020204" pitchFamily="66" charset="0"/>
          </a:endParaRPr>
        </a:p>
      </dgm:t>
    </dgm:pt>
    <dgm:pt modelId="{1C990F34-9E5B-400C-A2D3-DD07B7382E0F}" type="parTrans" cxnId="{D4916474-9EF1-4A15-999C-68CAE150F3E1}">
      <dgm:prSet/>
      <dgm:spPr/>
      <dgm:t>
        <a:bodyPr/>
        <a:lstStyle/>
        <a:p>
          <a:endParaRPr lang="en-US"/>
        </a:p>
      </dgm:t>
    </dgm:pt>
    <dgm:pt modelId="{B0FA4CAA-9D5D-4BCF-86DD-2DB4FF022E14}" type="sibTrans" cxnId="{D4916474-9EF1-4A15-999C-68CAE150F3E1}">
      <dgm:prSet/>
      <dgm:spPr/>
      <dgm:t>
        <a:bodyPr/>
        <a:lstStyle/>
        <a:p>
          <a:endParaRPr lang="en-US"/>
        </a:p>
      </dgm:t>
    </dgm:pt>
    <dgm:pt modelId="{6B046F6B-1607-43BF-B727-D1585BEAE805}">
      <dgm:prSet custT="1"/>
      <dgm:spPr/>
      <dgm:t>
        <a:bodyPr/>
        <a:lstStyle/>
        <a:p>
          <a:r>
            <a:rPr lang="en-US" sz="1800" b="0" i="0" baseline="0" dirty="0">
              <a:latin typeface="Comic Sans MS" panose="030F0702030302020204" pitchFamily="66" charset="0"/>
            </a:rPr>
            <a:t>The countries with more customers could be a result of the population of the countries</a:t>
          </a:r>
          <a:r>
            <a:rPr lang="en-US" sz="2200" b="0" i="0" baseline="0" dirty="0"/>
            <a:t>.</a:t>
          </a:r>
          <a:endParaRPr lang="en-US" sz="2200" dirty="0"/>
        </a:p>
      </dgm:t>
    </dgm:pt>
    <dgm:pt modelId="{92CF5906-A90F-4265-8806-685E96ACF0C5}" type="parTrans" cxnId="{C5BFE42E-FDD5-4FD3-9176-8C4D556B4564}">
      <dgm:prSet/>
      <dgm:spPr/>
      <dgm:t>
        <a:bodyPr/>
        <a:lstStyle/>
        <a:p>
          <a:endParaRPr lang="en-US"/>
        </a:p>
      </dgm:t>
    </dgm:pt>
    <dgm:pt modelId="{FE575FAC-902D-49B5-8CE6-7C6AC6A042FB}" type="sibTrans" cxnId="{C5BFE42E-FDD5-4FD3-9176-8C4D556B4564}">
      <dgm:prSet/>
      <dgm:spPr/>
      <dgm:t>
        <a:bodyPr/>
        <a:lstStyle/>
        <a:p>
          <a:endParaRPr lang="en-US"/>
        </a:p>
      </dgm:t>
    </dgm:pt>
    <dgm:pt modelId="{84B883CC-0D2C-4C8A-A2D3-2961AECF375A}" type="pres">
      <dgm:prSet presAssocID="{6BEE5702-04A2-4E6A-9300-11B447920EC9}" presName="linear" presStyleCnt="0">
        <dgm:presLayoutVars>
          <dgm:animLvl val="lvl"/>
          <dgm:resizeHandles val="exact"/>
        </dgm:presLayoutVars>
      </dgm:prSet>
      <dgm:spPr/>
    </dgm:pt>
    <dgm:pt modelId="{944BD95A-EC5A-4246-BFBC-FE757AB554E5}" type="pres">
      <dgm:prSet presAssocID="{465EF109-4561-4E27-839A-FEAE521F311D}" presName="parentText" presStyleLbl="node1" presStyleIdx="0" presStyleCnt="3">
        <dgm:presLayoutVars>
          <dgm:chMax val="0"/>
          <dgm:bulletEnabled val="1"/>
        </dgm:presLayoutVars>
      </dgm:prSet>
      <dgm:spPr/>
    </dgm:pt>
    <dgm:pt modelId="{73C2FADC-25CF-4004-AA48-E9D67D98E764}" type="pres">
      <dgm:prSet presAssocID="{F180F905-BF94-4991-B36B-AF56D35DFA4C}" presName="spacer" presStyleCnt="0"/>
      <dgm:spPr/>
    </dgm:pt>
    <dgm:pt modelId="{997B183D-118F-4269-8E79-0AC6C300F32C}" type="pres">
      <dgm:prSet presAssocID="{202BB058-53ED-4147-B17B-CA6BE392119C}" presName="parentText" presStyleLbl="node1" presStyleIdx="1" presStyleCnt="3">
        <dgm:presLayoutVars>
          <dgm:chMax val="0"/>
          <dgm:bulletEnabled val="1"/>
        </dgm:presLayoutVars>
      </dgm:prSet>
      <dgm:spPr/>
    </dgm:pt>
    <dgm:pt modelId="{F33274C7-D9D6-4499-A294-DCF548EB0CB2}" type="pres">
      <dgm:prSet presAssocID="{B0FA4CAA-9D5D-4BCF-86DD-2DB4FF022E14}" presName="spacer" presStyleCnt="0"/>
      <dgm:spPr/>
    </dgm:pt>
    <dgm:pt modelId="{2F4A979C-19BB-4924-82A8-245015CAAD0E}" type="pres">
      <dgm:prSet presAssocID="{6B046F6B-1607-43BF-B727-D1585BEAE805}" presName="parentText" presStyleLbl="node1" presStyleIdx="2" presStyleCnt="3">
        <dgm:presLayoutVars>
          <dgm:chMax val="0"/>
          <dgm:bulletEnabled val="1"/>
        </dgm:presLayoutVars>
      </dgm:prSet>
      <dgm:spPr/>
    </dgm:pt>
  </dgm:ptLst>
  <dgm:cxnLst>
    <dgm:cxn modelId="{7AD31A0F-5939-457F-BB31-F2F442B36F8E}" srcId="{6BEE5702-04A2-4E6A-9300-11B447920EC9}" destId="{465EF109-4561-4E27-839A-FEAE521F311D}" srcOrd="0" destOrd="0" parTransId="{BFF1C04A-8959-4A06-B488-AE0E75E806D6}" sibTransId="{F180F905-BF94-4991-B36B-AF56D35DFA4C}"/>
    <dgm:cxn modelId="{C5BFE42E-FDD5-4FD3-9176-8C4D556B4564}" srcId="{6BEE5702-04A2-4E6A-9300-11B447920EC9}" destId="{6B046F6B-1607-43BF-B727-D1585BEAE805}" srcOrd="2" destOrd="0" parTransId="{92CF5906-A90F-4265-8806-685E96ACF0C5}" sibTransId="{FE575FAC-902D-49B5-8CE6-7C6AC6A042FB}"/>
    <dgm:cxn modelId="{564F4B40-F85C-4735-8A91-669F7C8F07D5}" type="presOf" srcId="{465EF109-4561-4E27-839A-FEAE521F311D}" destId="{944BD95A-EC5A-4246-BFBC-FE757AB554E5}" srcOrd="0" destOrd="0" presId="urn:microsoft.com/office/officeart/2005/8/layout/vList2"/>
    <dgm:cxn modelId="{D9905865-9EC9-4805-BD50-0CF7D45D3FC4}" type="presOf" srcId="{6B046F6B-1607-43BF-B727-D1585BEAE805}" destId="{2F4A979C-19BB-4924-82A8-245015CAAD0E}" srcOrd="0" destOrd="0" presId="urn:microsoft.com/office/officeart/2005/8/layout/vList2"/>
    <dgm:cxn modelId="{D4916474-9EF1-4A15-999C-68CAE150F3E1}" srcId="{6BEE5702-04A2-4E6A-9300-11B447920EC9}" destId="{202BB058-53ED-4147-B17B-CA6BE392119C}" srcOrd="1" destOrd="0" parTransId="{1C990F34-9E5B-400C-A2D3-DD07B7382E0F}" sibTransId="{B0FA4CAA-9D5D-4BCF-86DD-2DB4FF022E14}"/>
    <dgm:cxn modelId="{22B4F08D-7D56-4BD3-A5A3-E97000494804}" type="presOf" srcId="{202BB058-53ED-4147-B17B-CA6BE392119C}" destId="{997B183D-118F-4269-8E79-0AC6C300F32C}" srcOrd="0" destOrd="0" presId="urn:microsoft.com/office/officeart/2005/8/layout/vList2"/>
    <dgm:cxn modelId="{DFC051A9-68CA-4EBE-B26B-B59F3F5E71A3}" type="presOf" srcId="{6BEE5702-04A2-4E6A-9300-11B447920EC9}" destId="{84B883CC-0D2C-4C8A-A2D3-2961AECF375A}" srcOrd="0" destOrd="0" presId="urn:microsoft.com/office/officeart/2005/8/layout/vList2"/>
    <dgm:cxn modelId="{55F618CD-7FAA-42E7-8D98-F0E5EAB2EC69}" type="presParOf" srcId="{84B883CC-0D2C-4C8A-A2D3-2961AECF375A}" destId="{944BD95A-EC5A-4246-BFBC-FE757AB554E5}" srcOrd="0" destOrd="0" presId="urn:microsoft.com/office/officeart/2005/8/layout/vList2"/>
    <dgm:cxn modelId="{4D6E9B6A-3991-4E44-B4AC-67DEE8F640AB}" type="presParOf" srcId="{84B883CC-0D2C-4C8A-A2D3-2961AECF375A}" destId="{73C2FADC-25CF-4004-AA48-E9D67D98E764}" srcOrd="1" destOrd="0" presId="urn:microsoft.com/office/officeart/2005/8/layout/vList2"/>
    <dgm:cxn modelId="{CB9647FC-90BD-49F2-AB9E-4BC31C60695E}" type="presParOf" srcId="{84B883CC-0D2C-4C8A-A2D3-2961AECF375A}" destId="{997B183D-118F-4269-8E79-0AC6C300F32C}" srcOrd="2" destOrd="0" presId="urn:microsoft.com/office/officeart/2005/8/layout/vList2"/>
    <dgm:cxn modelId="{48B9A20A-09C9-41F1-93B0-6458B613ED80}" type="presParOf" srcId="{84B883CC-0D2C-4C8A-A2D3-2961AECF375A}" destId="{F33274C7-D9D6-4499-A294-DCF548EB0CB2}" srcOrd="3" destOrd="0" presId="urn:microsoft.com/office/officeart/2005/8/layout/vList2"/>
    <dgm:cxn modelId="{5B0C896E-1E8B-4335-B371-D2C1D0FCC505}" type="presParOf" srcId="{84B883CC-0D2C-4C8A-A2D3-2961AECF375A}" destId="{2F4A979C-19BB-4924-82A8-245015CAAD0E}"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6CC00B-C402-4536-829D-206AB356CA2A}">
      <dsp:nvSpPr>
        <dsp:cNvPr id="0" name=""/>
        <dsp:cNvSpPr/>
      </dsp:nvSpPr>
      <dsp:spPr>
        <a:xfrm>
          <a:off x="38736" y="1219004"/>
          <a:ext cx="686192" cy="686192"/>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9B472D-0E3A-4AD5-9C04-A8E50421DD89}">
      <dsp:nvSpPr>
        <dsp:cNvPr id="0" name=""/>
        <dsp:cNvSpPr/>
      </dsp:nvSpPr>
      <dsp:spPr>
        <a:xfrm>
          <a:off x="182837" y="1363104"/>
          <a:ext cx="397991" cy="39799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00E46A2-98ED-4FE6-9A33-17559BD2F8E7}">
      <dsp:nvSpPr>
        <dsp:cNvPr id="0" name=""/>
        <dsp:cNvSpPr/>
      </dsp:nvSpPr>
      <dsp:spPr>
        <a:xfrm>
          <a:off x="871970" y="1219004"/>
          <a:ext cx="1617454" cy="6861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latin typeface="Comic Sans MS" panose="030F0702030302020204" pitchFamily="66" charset="0"/>
            </a:rPr>
            <a:t>Analyse Cinemax Rentals' data using Data extracted from MySQL and  Powerbi to visualise.</a:t>
          </a:r>
        </a:p>
      </dsp:txBody>
      <dsp:txXfrm>
        <a:off x="871970" y="1219004"/>
        <a:ext cx="1617454" cy="686192"/>
      </dsp:txXfrm>
    </dsp:sp>
    <dsp:sp modelId="{26871595-525E-4799-BEAE-DE1B01EB1AF1}">
      <dsp:nvSpPr>
        <dsp:cNvPr id="0" name=""/>
        <dsp:cNvSpPr/>
      </dsp:nvSpPr>
      <dsp:spPr>
        <a:xfrm>
          <a:off x="2771254" y="1219004"/>
          <a:ext cx="686192" cy="686192"/>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9D48540-536F-4E51-B75F-E0798D8D7C56}">
      <dsp:nvSpPr>
        <dsp:cNvPr id="0" name=""/>
        <dsp:cNvSpPr/>
      </dsp:nvSpPr>
      <dsp:spPr>
        <a:xfrm>
          <a:off x="2915355" y="1363104"/>
          <a:ext cx="397991" cy="39799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E3A4711-7EA8-4118-9B59-1842514484AA}">
      <dsp:nvSpPr>
        <dsp:cNvPr id="0" name=""/>
        <dsp:cNvSpPr/>
      </dsp:nvSpPr>
      <dsp:spPr>
        <a:xfrm>
          <a:off x="3604488" y="964721"/>
          <a:ext cx="1617454" cy="11947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latin typeface="Comic Sans MS" panose="030F0702030302020204" pitchFamily="66" charset="0"/>
            </a:rPr>
            <a:t>Analyse the data using descriptive, diagnostic and predictive data analysis.</a:t>
          </a:r>
        </a:p>
      </dsp:txBody>
      <dsp:txXfrm>
        <a:off x="3604488" y="964721"/>
        <a:ext cx="1617454" cy="11947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4BD95A-EC5A-4246-BFBC-FE757AB554E5}">
      <dsp:nvSpPr>
        <dsp:cNvPr id="0" name=""/>
        <dsp:cNvSpPr/>
      </dsp:nvSpPr>
      <dsp:spPr>
        <a:xfrm>
          <a:off x="0" y="1188"/>
          <a:ext cx="8534400" cy="910406"/>
        </a:xfrm>
        <a:prstGeom prst="roundRect">
          <a:avLst/>
        </a:prstGeom>
        <a:gradFill rotWithShape="0">
          <a:gsLst>
            <a:gs pos="0">
              <a:schemeClr val="accent3">
                <a:hueOff val="0"/>
                <a:satOff val="0"/>
                <a:lumOff val="0"/>
                <a:alphaOff val="0"/>
                <a:tint val="98000"/>
                <a:hueMod val="94000"/>
                <a:satMod val="130000"/>
                <a:lumMod val="128000"/>
              </a:schemeClr>
            </a:gs>
            <a:gs pos="100000">
              <a:schemeClr val="accent3">
                <a:hueOff val="0"/>
                <a:satOff val="0"/>
                <a:lumOff val="0"/>
                <a:alphaOff val="0"/>
                <a:shade val="94000"/>
                <a:lumMod val="88000"/>
              </a:schemeClr>
            </a:gs>
          </a:gsLst>
          <a:lin ang="5400000" scaled="0"/>
        </a:grad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baseline="0" dirty="0">
              <a:latin typeface="Comic Sans MS" panose="030F0702030302020204" pitchFamily="66" charset="0"/>
            </a:rPr>
            <a:t>Customers' demographics by country show that India has the highest number of customers, followed by China, the United States, Japan, Mexico, Brazil, and the Russian Federation, respectively. </a:t>
          </a:r>
          <a:endParaRPr lang="en-US" sz="1800" kern="1200" dirty="0">
            <a:latin typeface="Comic Sans MS" panose="030F0702030302020204" pitchFamily="66" charset="0"/>
          </a:endParaRPr>
        </a:p>
      </dsp:txBody>
      <dsp:txXfrm>
        <a:off x="44442" y="45630"/>
        <a:ext cx="8445516" cy="821522"/>
      </dsp:txXfrm>
    </dsp:sp>
    <dsp:sp modelId="{997B183D-118F-4269-8E79-0AC6C300F32C}">
      <dsp:nvSpPr>
        <dsp:cNvPr id="0" name=""/>
        <dsp:cNvSpPr/>
      </dsp:nvSpPr>
      <dsp:spPr>
        <a:xfrm>
          <a:off x="0" y="923266"/>
          <a:ext cx="8534400" cy="910406"/>
        </a:xfrm>
        <a:prstGeom prst="roundRect">
          <a:avLst/>
        </a:prstGeom>
        <a:gradFill rotWithShape="0">
          <a:gsLst>
            <a:gs pos="0">
              <a:schemeClr val="accent3">
                <a:hueOff val="0"/>
                <a:satOff val="0"/>
                <a:lumOff val="0"/>
                <a:alphaOff val="0"/>
                <a:tint val="98000"/>
                <a:hueMod val="94000"/>
                <a:satMod val="130000"/>
                <a:lumMod val="128000"/>
              </a:schemeClr>
            </a:gs>
            <a:gs pos="100000">
              <a:schemeClr val="accent3">
                <a:hueOff val="0"/>
                <a:satOff val="0"/>
                <a:lumOff val="0"/>
                <a:alphaOff val="0"/>
                <a:shade val="94000"/>
                <a:lumMod val="88000"/>
              </a:schemeClr>
            </a:gs>
          </a:gsLst>
          <a:lin ang="5400000" scaled="0"/>
        </a:grad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baseline="0" dirty="0">
              <a:latin typeface="Comic Sans MS" panose="030F0702030302020204" pitchFamily="66" charset="0"/>
            </a:rPr>
            <a:t>There are no Customers in Australia renting from CineMax Rentals</a:t>
          </a:r>
          <a:r>
            <a:rPr lang="en-US" sz="1400" b="0" i="0" kern="1200" baseline="0" dirty="0">
              <a:latin typeface="Comic Sans MS" panose="030F0702030302020204" pitchFamily="66" charset="0"/>
            </a:rPr>
            <a:t>. </a:t>
          </a:r>
          <a:endParaRPr lang="en-US" sz="1400" kern="1200" dirty="0">
            <a:latin typeface="Comic Sans MS" panose="030F0702030302020204" pitchFamily="66" charset="0"/>
          </a:endParaRPr>
        </a:p>
      </dsp:txBody>
      <dsp:txXfrm>
        <a:off x="44442" y="967708"/>
        <a:ext cx="8445516" cy="821522"/>
      </dsp:txXfrm>
    </dsp:sp>
    <dsp:sp modelId="{2F4A979C-19BB-4924-82A8-245015CAAD0E}">
      <dsp:nvSpPr>
        <dsp:cNvPr id="0" name=""/>
        <dsp:cNvSpPr/>
      </dsp:nvSpPr>
      <dsp:spPr>
        <a:xfrm>
          <a:off x="0" y="1845344"/>
          <a:ext cx="8534400" cy="910406"/>
        </a:xfrm>
        <a:prstGeom prst="roundRect">
          <a:avLst/>
        </a:prstGeom>
        <a:gradFill rotWithShape="0">
          <a:gsLst>
            <a:gs pos="0">
              <a:schemeClr val="accent3">
                <a:hueOff val="0"/>
                <a:satOff val="0"/>
                <a:lumOff val="0"/>
                <a:alphaOff val="0"/>
                <a:tint val="98000"/>
                <a:hueMod val="94000"/>
                <a:satMod val="130000"/>
                <a:lumMod val="128000"/>
              </a:schemeClr>
            </a:gs>
            <a:gs pos="100000">
              <a:schemeClr val="accent3">
                <a:hueOff val="0"/>
                <a:satOff val="0"/>
                <a:lumOff val="0"/>
                <a:alphaOff val="0"/>
                <a:shade val="94000"/>
                <a:lumMod val="88000"/>
              </a:schemeClr>
            </a:gs>
          </a:gsLst>
          <a:lin ang="5400000" scaled="0"/>
        </a:gradFill>
        <a:ln>
          <a:noFill/>
        </a:ln>
        <a:effectLst>
          <a:innerShdw blurRad="25400" dist="12700" dir="13500000">
            <a:srgbClr val="000000">
              <a:alpha val="4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baseline="0" dirty="0">
              <a:latin typeface="Comic Sans MS" panose="030F0702030302020204" pitchFamily="66" charset="0"/>
            </a:rPr>
            <a:t>The countries with more customers could be a result of the population of the countries</a:t>
          </a:r>
          <a:r>
            <a:rPr lang="en-US" sz="2200" b="0" i="0" kern="1200" baseline="0" dirty="0"/>
            <a:t>.</a:t>
          </a:r>
          <a:endParaRPr lang="en-US" sz="2200" kern="1200" dirty="0"/>
        </a:p>
      </dsp:txBody>
      <dsp:txXfrm>
        <a:off x="44442" y="1889786"/>
        <a:ext cx="8445516" cy="821522"/>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55DE61D-30EF-4C9B-8D44-E691F323982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Date Placeholder 2">
            <a:extLst>
              <a:ext uri="{FF2B5EF4-FFF2-40B4-BE49-F238E27FC236}">
                <a16:creationId xmlns:a16="http://schemas.microsoft.com/office/drawing/2014/main" id="{2B68B3DF-723E-432F-969B-97B388C9E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a:t>10/16/2019</a:t>
            </a:r>
            <a:endParaRPr lang="en-US" dirty="0"/>
          </a:p>
        </p:txBody>
      </p:sp>
      <p:sp>
        <p:nvSpPr>
          <p:cNvPr id="4" name="Footer Placeholder 3">
            <a:extLst>
              <a:ext uri="{FF2B5EF4-FFF2-40B4-BE49-F238E27FC236}">
                <a16:creationId xmlns:a16="http://schemas.microsoft.com/office/drawing/2014/main" id="{10D9C936-9EF8-46A3-B2D4-DE8362A54E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
        <p:nvSpPr>
          <p:cNvPr id="5" name="Slide Number Placeholder 4">
            <a:extLst>
              <a:ext uri="{FF2B5EF4-FFF2-40B4-BE49-F238E27FC236}">
                <a16:creationId xmlns:a16="http://schemas.microsoft.com/office/drawing/2014/main" id="{E9F7898E-02B9-4C24-8F47-60A833CD361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2723B91B-56FA-44FF-A036-17B4166BAD1A}" type="slidenum">
              <a:rPr lang="en-US" smtClean="0"/>
              <a:t>‹#›</a:t>
            </a:fld>
            <a:endParaRPr lang="en-US" dirty="0"/>
          </a:p>
        </p:txBody>
      </p:sp>
    </p:spTree>
    <p:extLst>
      <p:ext uri="{BB962C8B-B14F-4D97-AF65-F5344CB8AC3E}">
        <p14:creationId xmlns:p14="http://schemas.microsoft.com/office/powerpoint/2010/main" val="1377250329"/>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noProof="0"/>
              <a:t>10/16/2019</a:t>
            </a:r>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endParaRPr lang="en-US" noProof="0" dirty="0"/>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F48DEA9-6F4F-4540-9E5D-C6F39079AF72}" type="slidenum">
              <a:rPr lang="en-US" noProof="0" smtClean="0"/>
              <a:t>‹#›</a:t>
            </a:fld>
            <a:endParaRPr lang="en-US" noProof="0" dirty="0"/>
          </a:p>
        </p:txBody>
      </p:sp>
    </p:spTree>
    <p:extLst>
      <p:ext uri="{BB962C8B-B14F-4D97-AF65-F5344CB8AC3E}">
        <p14:creationId xmlns:p14="http://schemas.microsoft.com/office/powerpoint/2010/main" val="2133659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rtl="0"/>
            <a:r>
              <a:rPr lang="en-GB" noProof="0"/>
              <a:t>DD/MM/20XX</a:t>
            </a:r>
            <a:endParaRPr lang="en-GB" noProof="0" dirty="0"/>
          </a:p>
        </p:txBody>
      </p:sp>
      <p:sp>
        <p:nvSpPr>
          <p:cNvPr id="5" name="Footer Placeholder 4"/>
          <p:cNvSpPr>
            <a:spLocks noGrp="1"/>
          </p:cNvSpPr>
          <p:nvPr>
            <p:ph type="ftr" sz="quarter" idx="11"/>
          </p:nvPr>
        </p:nvSpPr>
        <p:spPr>
          <a:xfrm>
            <a:off x="5332412" y="5883275"/>
            <a:ext cx="4324044" cy="365125"/>
          </a:xfrm>
        </p:spPr>
        <p:txBody>
          <a:bodyPr/>
          <a:lstStyle/>
          <a:p>
            <a:pPr rtl="0"/>
            <a:r>
              <a:rPr lang="en-GB" noProof="0"/>
              <a:t>ADD A FOOTER</a:t>
            </a:r>
            <a:endParaRPr lang="en-GB" noProof="0" dirty="0"/>
          </a:p>
        </p:txBody>
      </p:sp>
      <p:sp>
        <p:nvSpPr>
          <p:cNvPr id="6" name="Slide Number Placeholder 5"/>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101691575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rtl="0"/>
            <a:r>
              <a:rPr lang="en-GB" noProof="0"/>
              <a:t>DD/MM/20XX</a:t>
            </a:r>
            <a:endParaRPr lang="en-GB" noProof="0" dirty="0"/>
          </a:p>
        </p:txBody>
      </p:sp>
      <p:sp>
        <p:nvSpPr>
          <p:cNvPr id="6" name="Footer Placeholder 5"/>
          <p:cNvSpPr>
            <a:spLocks noGrp="1"/>
          </p:cNvSpPr>
          <p:nvPr>
            <p:ph type="ftr" sz="quarter" idx="11"/>
          </p:nvPr>
        </p:nvSpPr>
        <p:spPr/>
        <p:txBody>
          <a:bodyPr/>
          <a:lstStyle/>
          <a:p>
            <a:pPr rtl="0"/>
            <a:r>
              <a:rPr lang="en-GB" noProof="0"/>
              <a:t>ADD A FOOTER</a:t>
            </a:r>
            <a:endParaRPr lang="en-GB" noProof="0" dirty="0"/>
          </a:p>
        </p:txBody>
      </p:sp>
      <p:sp>
        <p:nvSpPr>
          <p:cNvPr id="7" name="Slide Number Placeholder 6"/>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2778755697"/>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GB" noProof="0"/>
              <a:t>DD/MM/20XX</a:t>
            </a:r>
            <a:endParaRPr lang="en-GB" noProof="0" dirty="0"/>
          </a:p>
        </p:txBody>
      </p:sp>
      <p:sp>
        <p:nvSpPr>
          <p:cNvPr id="5" name="Footer Placeholder 4"/>
          <p:cNvSpPr>
            <a:spLocks noGrp="1"/>
          </p:cNvSpPr>
          <p:nvPr>
            <p:ph type="ftr" sz="quarter" idx="11"/>
          </p:nvPr>
        </p:nvSpPr>
        <p:spPr/>
        <p:txBody>
          <a:bodyPr/>
          <a:lstStyle/>
          <a:p>
            <a:pPr rtl="0"/>
            <a:r>
              <a:rPr lang="en-GB" noProof="0"/>
              <a:t>ADD A FOOTER</a:t>
            </a:r>
            <a:endParaRPr lang="en-GB" noProof="0" dirty="0"/>
          </a:p>
        </p:txBody>
      </p:sp>
      <p:sp>
        <p:nvSpPr>
          <p:cNvPr id="6" name="Slide Number Placeholder 5"/>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3669741601"/>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GB" noProof="0"/>
              <a:t>DD/MM/20XX</a:t>
            </a:r>
            <a:endParaRPr lang="en-GB" noProof="0" dirty="0"/>
          </a:p>
        </p:txBody>
      </p:sp>
      <p:sp>
        <p:nvSpPr>
          <p:cNvPr id="5" name="Footer Placeholder 4"/>
          <p:cNvSpPr>
            <a:spLocks noGrp="1"/>
          </p:cNvSpPr>
          <p:nvPr>
            <p:ph type="ftr" sz="quarter" idx="11"/>
          </p:nvPr>
        </p:nvSpPr>
        <p:spPr/>
        <p:txBody>
          <a:bodyPr/>
          <a:lstStyle/>
          <a:p>
            <a:pPr rtl="0"/>
            <a:r>
              <a:rPr lang="en-GB" noProof="0"/>
              <a:t>ADD A FOOTER</a:t>
            </a:r>
            <a:endParaRPr lang="en-GB" noProof="0" dirty="0"/>
          </a:p>
        </p:txBody>
      </p:sp>
      <p:sp>
        <p:nvSpPr>
          <p:cNvPr id="6" name="Slide Number Placeholder 5"/>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52145996"/>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GB" noProof="0"/>
              <a:t>DD/MM/20XX</a:t>
            </a:r>
            <a:endParaRPr lang="en-GB" noProof="0" dirty="0"/>
          </a:p>
        </p:txBody>
      </p:sp>
      <p:sp>
        <p:nvSpPr>
          <p:cNvPr id="5" name="Footer Placeholder 4"/>
          <p:cNvSpPr>
            <a:spLocks noGrp="1"/>
          </p:cNvSpPr>
          <p:nvPr>
            <p:ph type="ftr" sz="quarter" idx="11"/>
          </p:nvPr>
        </p:nvSpPr>
        <p:spPr/>
        <p:txBody>
          <a:bodyPr/>
          <a:lstStyle/>
          <a:p>
            <a:pPr rtl="0"/>
            <a:r>
              <a:rPr lang="en-GB" noProof="0"/>
              <a:t>ADD A FOOTER</a:t>
            </a:r>
            <a:endParaRPr lang="en-GB" noProof="0" dirty="0"/>
          </a:p>
        </p:txBody>
      </p:sp>
      <p:sp>
        <p:nvSpPr>
          <p:cNvPr id="6" name="Slide Number Placeholder 5"/>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50521162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GB" noProof="0"/>
              <a:t>DD/MM/20XX</a:t>
            </a:r>
            <a:endParaRPr lang="en-GB" noProof="0" dirty="0"/>
          </a:p>
        </p:txBody>
      </p:sp>
      <p:sp>
        <p:nvSpPr>
          <p:cNvPr id="5" name="Footer Placeholder 4"/>
          <p:cNvSpPr>
            <a:spLocks noGrp="1"/>
          </p:cNvSpPr>
          <p:nvPr>
            <p:ph type="ftr" sz="quarter" idx="11"/>
          </p:nvPr>
        </p:nvSpPr>
        <p:spPr/>
        <p:txBody>
          <a:bodyPr/>
          <a:lstStyle/>
          <a:p>
            <a:pPr rtl="0"/>
            <a:r>
              <a:rPr lang="en-GB" noProof="0"/>
              <a:t>ADD A FOOTER</a:t>
            </a:r>
            <a:endParaRPr lang="en-GB" noProof="0" dirty="0"/>
          </a:p>
        </p:txBody>
      </p:sp>
      <p:sp>
        <p:nvSpPr>
          <p:cNvPr id="6" name="Slide Number Placeholder 5"/>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2252086449"/>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GB" noProof="0"/>
              <a:t>DD/MM/20XX</a:t>
            </a:r>
            <a:endParaRPr lang="en-GB" noProof="0" dirty="0"/>
          </a:p>
        </p:txBody>
      </p:sp>
      <p:sp>
        <p:nvSpPr>
          <p:cNvPr id="5" name="Footer Placeholder 4"/>
          <p:cNvSpPr>
            <a:spLocks noGrp="1"/>
          </p:cNvSpPr>
          <p:nvPr>
            <p:ph type="ftr" sz="quarter" idx="11"/>
          </p:nvPr>
        </p:nvSpPr>
        <p:spPr/>
        <p:txBody>
          <a:bodyPr/>
          <a:lstStyle/>
          <a:p>
            <a:pPr rtl="0"/>
            <a:r>
              <a:rPr lang="en-GB" noProof="0"/>
              <a:t>ADD A FOOTER</a:t>
            </a:r>
            <a:endParaRPr lang="en-GB" noProof="0" dirty="0"/>
          </a:p>
        </p:txBody>
      </p:sp>
      <p:sp>
        <p:nvSpPr>
          <p:cNvPr id="6" name="Slide Number Placeholder 5"/>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1309820539"/>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rtl="0"/>
            <a:r>
              <a:rPr lang="en-GB" noProof="0"/>
              <a:t>DD/MM/20XX</a:t>
            </a:r>
            <a:endParaRPr lang="en-GB" noProof="0" dirty="0"/>
          </a:p>
        </p:txBody>
      </p:sp>
      <p:sp>
        <p:nvSpPr>
          <p:cNvPr id="5" name="Footer Placeholder 4"/>
          <p:cNvSpPr>
            <a:spLocks noGrp="1"/>
          </p:cNvSpPr>
          <p:nvPr>
            <p:ph type="ftr" sz="quarter" idx="11"/>
          </p:nvPr>
        </p:nvSpPr>
        <p:spPr/>
        <p:txBody>
          <a:bodyPr/>
          <a:lstStyle/>
          <a:p>
            <a:pPr rtl="0"/>
            <a:r>
              <a:rPr lang="en-GB" noProof="0"/>
              <a:t>ADD A FOOTER</a:t>
            </a:r>
            <a:endParaRPr lang="en-GB" noProof="0" dirty="0"/>
          </a:p>
        </p:txBody>
      </p:sp>
      <p:sp>
        <p:nvSpPr>
          <p:cNvPr id="6" name="Slide Number Placeholder 5"/>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2073970966"/>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rtl="0"/>
            <a:r>
              <a:rPr lang="en-GB" noProof="0"/>
              <a:t>DD/MM/20XX</a:t>
            </a:r>
            <a:endParaRPr lang="en-GB" noProof="0" dirty="0"/>
          </a:p>
        </p:txBody>
      </p:sp>
      <p:sp>
        <p:nvSpPr>
          <p:cNvPr id="5" name="Footer Placeholder 4"/>
          <p:cNvSpPr>
            <a:spLocks noGrp="1"/>
          </p:cNvSpPr>
          <p:nvPr>
            <p:ph type="ftr" sz="quarter" idx="11"/>
          </p:nvPr>
        </p:nvSpPr>
        <p:spPr/>
        <p:txBody>
          <a:bodyPr/>
          <a:lstStyle/>
          <a:p>
            <a:pPr rtl="0"/>
            <a:r>
              <a:rPr lang="en-GB" noProof="0"/>
              <a:t>ADD A FOOTER</a:t>
            </a:r>
            <a:endParaRPr lang="en-GB" noProof="0" dirty="0"/>
          </a:p>
        </p:txBody>
      </p:sp>
      <p:sp>
        <p:nvSpPr>
          <p:cNvPr id="6" name="Slide Number Placeholder 5"/>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302689149"/>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431B22D-278B-4494-9983-22D9FEE2D057}"/>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14" name="Text Placeholder 13">
            <a:extLst>
              <a:ext uri="{FF2B5EF4-FFF2-40B4-BE49-F238E27FC236}">
                <a16:creationId xmlns:a16="http://schemas.microsoft.com/office/drawing/2014/main" id="{780CA53D-B21C-44EE-A7DC-F80DFA651AFE}"/>
              </a:ext>
            </a:extLst>
          </p:cNvPr>
          <p:cNvSpPr>
            <a:spLocks noGrp="1"/>
          </p:cNvSpPr>
          <p:nvPr>
            <p:ph type="body" sz="quarter" idx="10" hasCustomPrompt="1"/>
          </p:nvPr>
        </p:nvSpPr>
        <p:spPr>
          <a:xfrm>
            <a:off x="511749" y="0"/>
            <a:ext cx="1100800" cy="971550"/>
          </a:xfrm>
          <a:solidFill>
            <a:schemeClr val="bg2"/>
          </a:solidFill>
        </p:spPr>
        <p:txBody>
          <a:bodyPr lIns="72000" tIns="108000" rIns="72000" bIns="72000" rtlCol="0" anchor="ctr" anchorCtr="0">
            <a:noAutofit/>
          </a:bodyPr>
          <a:lstStyle>
            <a:lvl1pPr marL="0" indent="0" algn="ctr">
              <a:buNone/>
              <a:defRPr sz="1350" b="1">
                <a:solidFill>
                  <a:schemeClr val="accent2"/>
                </a:solidFill>
                <a:latin typeface="+mn-lt"/>
              </a:defRPr>
            </a:lvl1pPr>
            <a:lvl2pPr>
              <a:defRPr sz="1350"/>
            </a:lvl2pPr>
            <a:lvl3pPr>
              <a:defRPr sz="1350"/>
            </a:lvl3pPr>
            <a:lvl4pPr>
              <a:defRPr sz="1350"/>
            </a:lvl4pPr>
            <a:lvl5pPr>
              <a:defRPr sz="1350"/>
            </a:lvl5pPr>
          </a:lstStyle>
          <a:p>
            <a:pPr lvl="0" rtl="0"/>
            <a:r>
              <a:rPr lang="en-GB" noProof="0" dirty="0"/>
              <a:t>THE AGE OF</a:t>
            </a:r>
          </a:p>
        </p:txBody>
      </p:sp>
      <p:sp>
        <p:nvSpPr>
          <p:cNvPr id="29" name="Title 28">
            <a:extLst>
              <a:ext uri="{FF2B5EF4-FFF2-40B4-BE49-F238E27FC236}">
                <a16:creationId xmlns:a16="http://schemas.microsoft.com/office/drawing/2014/main" id="{CF5BE93F-A649-42C8-AEBD-2B75A390FADC}"/>
              </a:ext>
            </a:extLst>
          </p:cNvPr>
          <p:cNvSpPr>
            <a:spLocks noGrp="1"/>
          </p:cNvSpPr>
          <p:nvPr>
            <p:ph type="title" hasCustomPrompt="1"/>
          </p:nvPr>
        </p:nvSpPr>
        <p:spPr>
          <a:xfrm>
            <a:off x="1264161" y="224974"/>
            <a:ext cx="10515600" cy="779771"/>
          </a:xfrm>
        </p:spPr>
        <p:txBody>
          <a:bodyPr lIns="0" tIns="0" rIns="0" bIns="0" rtlCol="0">
            <a:noAutofit/>
          </a:bodyPr>
          <a:lstStyle>
            <a:lvl1pPr algn="r">
              <a:defRPr sz="7147">
                <a:solidFill>
                  <a:schemeClr val="bg1"/>
                </a:solidFill>
              </a:defRPr>
            </a:lvl1pPr>
          </a:lstStyle>
          <a:p>
            <a:pPr rtl="0"/>
            <a:r>
              <a:rPr lang="en-GB" noProof="0" dirty="0"/>
              <a:t>BIG DATA</a:t>
            </a:r>
          </a:p>
        </p:txBody>
      </p:sp>
    </p:spTree>
    <p:extLst>
      <p:ext uri="{BB962C8B-B14F-4D97-AF65-F5344CB8AC3E}">
        <p14:creationId xmlns:p14="http://schemas.microsoft.com/office/powerpoint/2010/main" val="3398750785"/>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extLst>
    <p:ext uri="{DCECCB84-F9BA-43D5-87BE-67443E8EF086}">
      <p15:sldGuideLst xmlns:p15="http://schemas.microsoft.com/office/powerpoint/2012/main">
        <p15:guide id="1" orient="horz" pos="158">
          <p15:clr>
            <a:srgbClr val="FBAE40"/>
          </p15:clr>
        </p15:guide>
        <p15:guide id="2" pos="2160">
          <p15:clr>
            <a:srgbClr val="FBAE40"/>
          </p15:clr>
        </p15:guide>
        <p15:guide id="3" pos="164">
          <p15:clr>
            <a:srgbClr val="FBAE40"/>
          </p15:clr>
        </p15:guide>
        <p15:guide id="4" pos="4156">
          <p15:clr>
            <a:srgbClr val="FBAE40"/>
          </p15:clr>
        </p15:guide>
        <p15:guide id="12" orient="horz" pos="5534">
          <p15:clr>
            <a:srgbClr val="FBAE40"/>
          </p15:clr>
        </p15:guide>
        <p15:guide id="13" orient="horz" pos="816">
          <p15:clr>
            <a:srgbClr val="FBAE40"/>
          </p15:clr>
        </p15:guide>
        <p15:guide id="14" orient="horz" pos="3833">
          <p15:clr>
            <a:srgbClr val="FBAE40"/>
          </p15:clr>
        </p15:guide>
        <p15:guide id="15" pos="159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rtl="0"/>
            <a:r>
              <a:rPr lang="en-US" altLang="ja-JP" noProof="0"/>
              <a:t>10/16/2019</a:t>
            </a:r>
            <a:endParaRPr lang="en-US" noProof="0" dirty="0"/>
          </a:p>
        </p:txBody>
      </p:sp>
      <p:sp>
        <p:nvSpPr>
          <p:cNvPr id="5" name="Footer Placeholder 4"/>
          <p:cNvSpPr>
            <a:spLocks noGrp="1"/>
          </p:cNvSpPr>
          <p:nvPr>
            <p:ph type="ftr" sz="quarter" idx="11"/>
          </p:nvPr>
        </p:nvSpPr>
        <p:spPr/>
        <p:txBody>
          <a:bodyPr/>
          <a:lstStyle/>
          <a:p>
            <a:pPr rtl="0"/>
            <a:r>
              <a:rPr lang="en-gb" noProof="0"/>
              <a:t>Your Logo Here</a:t>
            </a:r>
          </a:p>
        </p:txBody>
      </p:sp>
      <p:sp>
        <p:nvSpPr>
          <p:cNvPr id="6" name="Slide Number Placeholder 5"/>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28101242"/>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rtl="0"/>
            <a:r>
              <a:rPr lang="en-GB" noProof="0"/>
              <a:t>DD/MM/20XX</a:t>
            </a:r>
            <a:endParaRPr lang="en-GB" noProof="0" dirty="0"/>
          </a:p>
        </p:txBody>
      </p:sp>
      <p:sp>
        <p:nvSpPr>
          <p:cNvPr id="5" name="Footer Placeholder 4"/>
          <p:cNvSpPr>
            <a:spLocks noGrp="1"/>
          </p:cNvSpPr>
          <p:nvPr>
            <p:ph type="ftr" sz="quarter" idx="11"/>
          </p:nvPr>
        </p:nvSpPr>
        <p:spPr/>
        <p:txBody>
          <a:bodyPr/>
          <a:lstStyle/>
          <a:p>
            <a:pPr rtl="0"/>
            <a:r>
              <a:rPr lang="en-GB" noProof="0"/>
              <a:t>ADD A FOOTER</a:t>
            </a:r>
            <a:endParaRPr lang="en-GB" noProof="0" dirty="0"/>
          </a:p>
        </p:txBody>
      </p:sp>
      <p:sp>
        <p:nvSpPr>
          <p:cNvPr id="6" name="Slide Number Placeholder 5"/>
          <p:cNvSpPr>
            <a:spLocks noGrp="1"/>
          </p:cNvSpPr>
          <p:nvPr>
            <p:ph type="sldNum" sz="quarter" idx="12"/>
          </p:nvPr>
        </p:nvSpPr>
        <p:spPr>
          <a:xfrm>
            <a:off x="10951856" y="5867131"/>
            <a:ext cx="551167" cy="365125"/>
          </a:xfrm>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180197422"/>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rtl="0"/>
            <a:r>
              <a:rPr lang="en-US" altLang="ja-JP" noProof="0"/>
              <a:t>10/16/2019</a:t>
            </a:r>
            <a:endParaRPr lang="en-US" noProof="0" dirty="0"/>
          </a:p>
        </p:txBody>
      </p:sp>
      <p:sp>
        <p:nvSpPr>
          <p:cNvPr id="5" name="Footer Placeholder 4"/>
          <p:cNvSpPr>
            <a:spLocks noGrp="1"/>
          </p:cNvSpPr>
          <p:nvPr>
            <p:ph type="ftr" sz="quarter" idx="11"/>
          </p:nvPr>
        </p:nvSpPr>
        <p:spPr/>
        <p:txBody>
          <a:bodyPr/>
          <a:lstStyle/>
          <a:p>
            <a:pPr rtl="0"/>
            <a:r>
              <a:rPr lang="en-gb" noProof="0"/>
              <a:t>Your Logo Here</a:t>
            </a:r>
          </a:p>
        </p:txBody>
      </p:sp>
      <p:sp>
        <p:nvSpPr>
          <p:cNvPr id="6" name="Slide Number Placeholder 5"/>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3829727793"/>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US" altLang="ja-JP" noProof="0"/>
              <a:t>10/16/2019</a:t>
            </a:r>
            <a:endParaRPr lang="en-US" noProof="0" dirty="0"/>
          </a:p>
        </p:txBody>
      </p:sp>
      <p:sp>
        <p:nvSpPr>
          <p:cNvPr id="5" name="Footer Placeholder 4"/>
          <p:cNvSpPr>
            <a:spLocks noGrp="1"/>
          </p:cNvSpPr>
          <p:nvPr>
            <p:ph type="ftr" sz="quarter" idx="11"/>
          </p:nvPr>
        </p:nvSpPr>
        <p:spPr/>
        <p:txBody>
          <a:bodyPr/>
          <a:lstStyle/>
          <a:p>
            <a:pPr rtl="0"/>
            <a:r>
              <a:rPr lang="en-gb" noProof="0"/>
              <a:t>Your Logo Here</a:t>
            </a:r>
          </a:p>
        </p:txBody>
      </p:sp>
      <p:sp>
        <p:nvSpPr>
          <p:cNvPr id="6" name="Slide Number Placeholder 5"/>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3958108410"/>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rtl="0"/>
            <a:r>
              <a:rPr lang="en-US" altLang="ja-JP" noProof="0"/>
              <a:t>10/16/2019</a:t>
            </a:r>
            <a:endParaRPr lang="en-US" noProof="0" dirty="0"/>
          </a:p>
        </p:txBody>
      </p:sp>
      <p:sp>
        <p:nvSpPr>
          <p:cNvPr id="6" name="Footer Placeholder 5"/>
          <p:cNvSpPr>
            <a:spLocks noGrp="1"/>
          </p:cNvSpPr>
          <p:nvPr>
            <p:ph type="ftr" sz="quarter" idx="11"/>
          </p:nvPr>
        </p:nvSpPr>
        <p:spPr/>
        <p:txBody>
          <a:bodyPr/>
          <a:lstStyle/>
          <a:p>
            <a:pPr rtl="0"/>
            <a:r>
              <a:rPr lang="en-gb" noProof="0"/>
              <a:t>Your Logo Here</a:t>
            </a:r>
          </a:p>
        </p:txBody>
      </p:sp>
      <p:sp>
        <p:nvSpPr>
          <p:cNvPr id="7" name="Slide Number Placeholder 6"/>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3604529524"/>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rtl="0"/>
            <a:r>
              <a:rPr lang="en-US" altLang="ja-JP" noProof="0"/>
              <a:t>10/16/2019</a:t>
            </a:r>
            <a:endParaRPr lang="en-US" noProof="0" dirty="0"/>
          </a:p>
        </p:txBody>
      </p:sp>
      <p:sp>
        <p:nvSpPr>
          <p:cNvPr id="8" name="Footer Placeholder 7"/>
          <p:cNvSpPr>
            <a:spLocks noGrp="1"/>
          </p:cNvSpPr>
          <p:nvPr>
            <p:ph type="ftr" sz="quarter" idx="11"/>
          </p:nvPr>
        </p:nvSpPr>
        <p:spPr/>
        <p:txBody>
          <a:bodyPr/>
          <a:lstStyle/>
          <a:p>
            <a:pPr rtl="0"/>
            <a:r>
              <a:rPr lang="en-gb" noProof="0"/>
              <a:t>Your Logo Here</a:t>
            </a:r>
          </a:p>
        </p:txBody>
      </p:sp>
      <p:sp>
        <p:nvSpPr>
          <p:cNvPr id="9" name="Slide Number Placeholder 8"/>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270350088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9/3/24</a:t>
            </a:fld>
            <a:endParaRPr lang="en-US" dirty="0"/>
          </a:p>
        </p:txBody>
      </p:sp>
      <p:sp>
        <p:nvSpPr>
          <p:cNvPr id="4" name="Footer Placeholder 3"/>
          <p:cNvSpPr>
            <a:spLocks noGrp="1"/>
          </p:cNvSpPr>
          <p:nvPr>
            <p:ph type="ftr" sz="quarter" idx="11"/>
          </p:nvPr>
        </p:nvSpPr>
        <p:spPr/>
        <p:txBody>
          <a:bodyPr/>
          <a:lstStyle/>
          <a:p>
            <a:pPr rtl="0"/>
            <a:r>
              <a:rPr lang="en-gb" noProof="0"/>
              <a:t>Your Logo Here</a:t>
            </a:r>
          </a:p>
        </p:txBody>
      </p:sp>
      <p:sp>
        <p:nvSpPr>
          <p:cNvPr id="5" name="Slide Number Placeholder 4"/>
          <p:cNvSpPr>
            <a:spLocks noGrp="1"/>
          </p:cNvSpPr>
          <p:nvPr>
            <p:ph type="sldNum" sz="quarter" idx="12"/>
          </p:nvPr>
        </p:nvSpPr>
        <p:spPr/>
        <p:txBody>
          <a:bodyPr/>
          <a:lstStyle/>
          <a:p>
            <a:pPr rtl="0"/>
            <a:fld id="{0FD50806-BABF-4915-9689-3B9956D1C75C}" type="slidenum">
              <a:rPr lang="en-US" noProof="0" smtClean="0"/>
              <a:pPr/>
              <a:t>‹#›</a:t>
            </a:fld>
            <a:endParaRPr lang="en-US" noProof="0" dirty="0"/>
          </a:p>
        </p:txBody>
      </p:sp>
      <p:sp>
        <p:nvSpPr>
          <p:cNvPr id="6" name="Rectangle 5">
            <a:extLst>
              <a:ext uri="{FF2B5EF4-FFF2-40B4-BE49-F238E27FC236}">
                <a16:creationId xmlns:a16="http://schemas.microsoft.com/office/drawing/2014/main" id="{C4BBBB5D-2228-DE38-66D6-F31DE633C2FE}"/>
              </a:ext>
            </a:extLst>
          </p:cNvPr>
          <p:cNvSpPr/>
          <p:nvPr userDrawn="1"/>
        </p:nvSpPr>
        <p:spPr>
          <a:xfrm>
            <a:off x="0" y="6511448"/>
            <a:ext cx="10263189"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7" name="Rectangle 6">
            <a:extLst>
              <a:ext uri="{FF2B5EF4-FFF2-40B4-BE49-F238E27FC236}">
                <a16:creationId xmlns:a16="http://schemas.microsoft.com/office/drawing/2014/main" id="{D7AC5259-0CA2-DE09-09BF-D8268339AC1C}"/>
              </a:ext>
            </a:extLst>
          </p:cNvPr>
          <p:cNvSpPr/>
          <p:nvPr userDrawn="1"/>
        </p:nvSpPr>
        <p:spPr>
          <a:xfrm>
            <a:off x="11620500" y="525817"/>
            <a:ext cx="571500" cy="49244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000" noProof="0" dirty="0">
              <a:solidFill>
                <a:schemeClr val="tx1">
                  <a:lumMod val="75000"/>
                  <a:lumOff val="25000"/>
                </a:schemeClr>
              </a:solidFill>
            </a:endParaRPr>
          </a:p>
        </p:txBody>
      </p:sp>
      <p:sp>
        <p:nvSpPr>
          <p:cNvPr id="8" name="Rectangle 7">
            <a:extLst>
              <a:ext uri="{FF2B5EF4-FFF2-40B4-BE49-F238E27FC236}">
                <a16:creationId xmlns:a16="http://schemas.microsoft.com/office/drawing/2014/main" id="{F11519A1-487F-5A00-C9A2-9F18ECAB1E06}"/>
              </a:ext>
            </a:extLst>
          </p:cNvPr>
          <p:cNvSpPr/>
          <p:nvPr userDrawn="1"/>
        </p:nvSpPr>
        <p:spPr>
          <a:xfrm>
            <a:off x="11824884" y="6511448"/>
            <a:ext cx="367116"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grpSp>
        <p:nvGrpSpPr>
          <p:cNvPr id="9" name="Group 8">
            <a:extLst>
              <a:ext uri="{FF2B5EF4-FFF2-40B4-BE49-F238E27FC236}">
                <a16:creationId xmlns:a16="http://schemas.microsoft.com/office/drawing/2014/main" id="{493E3889-E439-DCED-094F-2719BEAC73D4}"/>
              </a:ext>
            </a:extLst>
          </p:cNvPr>
          <p:cNvGrpSpPr/>
          <p:nvPr userDrawn="1"/>
        </p:nvGrpSpPr>
        <p:grpSpPr>
          <a:xfrm>
            <a:off x="334126" y="6577411"/>
            <a:ext cx="1084573" cy="141598"/>
            <a:chOff x="334126" y="6490192"/>
            <a:chExt cx="1084573" cy="141598"/>
          </a:xfrm>
        </p:grpSpPr>
        <p:sp>
          <p:nvSpPr>
            <p:cNvPr id="10" name="Rectangle: Rounded corners 16">
              <a:extLst>
                <a:ext uri="{FF2B5EF4-FFF2-40B4-BE49-F238E27FC236}">
                  <a16:creationId xmlns:a16="http://schemas.microsoft.com/office/drawing/2014/main" id="{EAAE6C19-1FB2-5EE3-9B57-22841934D4C1}"/>
                </a:ext>
              </a:extLst>
            </p:cNvPr>
            <p:cNvSpPr/>
            <p:nvPr/>
          </p:nvSpPr>
          <p:spPr>
            <a:xfrm rot="18900000" flipH="1">
              <a:off x="334126" y="6490192"/>
              <a:ext cx="141598" cy="141598"/>
            </a:xfrm>
            <a:prstGeom prst="roundRect">
              <a:avLst>
                <a:gd name="adj" fmla="val 11080"/>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1" name="Rectangle: Rounded corners 17">
              <a:extLst>
                <a:ext uri="{FF2B5EF4-FFF2-40B4-BE49-F238E27FC236}">
                  <a16:creationId xmlns:a16="http://schemas.microsoft.com/office/drawing/2014/main" id="{C9FE9EDA-CA67-15C0-0D11-F20801115C85}"/>
                </a:ext>
              </a:extLst>
            </p:cNvPr>
            <p:cNvSpPr/>
            <p:nvPr/>
          </p:nvSpPr>
          <p:spPr>
            <a:xfrm rot="18900000" flipH="1">
              <a:off x="648451" y="6490192"/>
              <a:ext cx="141598" cy="141598"/>
            </a:xfrm>
            <a:prstGeom prst="roundRect">
              <a:avLst>
                <a:gd name="adj" fmla="val 1108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2" name="Rectangle: Rounded corners 18">
              <a:extLst>
                <a:ext uri="{FF2B5EF4-FFF2-40B4-BE49-F238E27FC236}">
                  <a16:creationId xmlns:a16="http://schemas.microsoft.com/office/drawing/2014/main" id="{3FA97154-5ED0-F33B-3DF7-28F637ADEF51}"/>
                </a:ext>
              </a:extLst>
            </p:cNvPr>
            <p:cNvSpPr/>
            <p:nvPr/>
          </p:nvSpPr>
          <p:spPr>
            <a:xfrm rot="18900000" flipH="1">
              <a:off x="962776" y="6490192"/>
              <a:ext cx="141598" cy="141598"/>
            </a:xfrm>
            <a:prstGeom prst="roundRect">
              <a:avLst>
                <a:gd name="adj" fmla="val 1108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3" name="Rectangle: Rounded Corners 12">
              <a:extLst>
                <a:ext uri="{FF2B5EF4-FFF2-40B4-BE49-F238E27FC236}">
                  <a16:creationId xmlns:a16="http://schemas.microsoft.com/office/drawing/2014/main" id="{F07E89B4-BC3A-87AA-3713-97B7B14C7341}"/>
                </a:ext>
              </a:extLst>
            </p:cNvPr>
            <p:cNvSpPr/>
            <p:nvPr/>
          </p:nvSpPr>
          <p:spPr>
            <a:xfrm rot="18900000" flipH="1">
              <a:off x="1277101" y="6490192"/>
              <a:ext cx="141598" cy="141598"/>
            </a:xfrm>
            <a:prstGeom prst="roundRect">
              <a:avLst>
                <a:gd name="adj" fmla="val 1108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grpSp>
    </p:spTree>
    <p:extLst>
      <p:ext uri="{BB962C8B-B14F-4D97-AF65-F5344CB8AC3E}">
        <p14:creationId xmlns:p14="http://schemas.microsoft.com/office/powerpoint/2010/main" val="2395647280"/>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9/3/24</a:t>
            </a:fld>
            <a:endParaRPr lang="en-US" dirty="0"/>
          </a:p>
        </p:txBody>
      </p:sp>
      <p:sp>
        <p:nvSpPr>
          <p:cNvPr id="3" name="Footer Placeholder 2"/>
          <p:cNvSpPr>
            <a:spLocks noGrp="1"/>
          </p:cNvSpPr>
          <p:nvPr>
            <p:ph type="ftr" sz="quarter" idx="11"/>
          </p:nvPr>
        </p:nvSpPr>
        <p:spPr/>
        <p:txBody>
          <a:bodyPr/>
          <a:lstStyle/>
          <a:p>
            <a:pPr rtl="0"/>
            <a:r>
              <a:rPr lang="en-gb" noProof="0"/>
              <a:t>Your Logo Here</a:t>
            </a:r>
          </a:p>
        </p:txBody>
      </p:sp>
      <p:sp>
        <p:nvSpPr>
          <p:cNvPr id="4" name="Slide Number Placeholder 3"/>
          <p:cNvSpPr>
            <a:spLocks noGrp="1"/>
          </p:cNvSpPr>
          <p:nvPr>
            <p:ph type="sldNum" sz="quarter" idx="12"/>
          </p:nvPr>
        </p:nvSpPr>
        <p:spPr/>
        <p:txBody>
          <a:bodyPr/>
          <a:lstStyle/>
          <a:p>
            <a:pPr rtl="0"/>
            <a:fld id="{0FD50806-BABF-4915-9689-3B9956D1C75C}" type="slidenum">
              <a:rPr lang="en-US" noProof="0" smtClean="0"/>
              <a:pPr/>
              <a:t>‹#›</a:t>
            </a:fld>
            <a:endParaRPr lang="en-US" noProof="0" dirty="0"/>
          </a:p>
        </p:txBody>
      </p:sp>
      <p:sp>
        <p:nvSpPr>
          <p:cNvPr id="5" name="Rectangle 4">
            <a:extLst>
              <a:ext uri="{FF2B5EF4-FFF2-40B4-BE49-F238E27FC236}">
                <a16:creationId xmlns:a16="http://schemas.microsoft.com/office/drawing/2014/main" id="{166879E0-9B60-1267-0278-D6EC4D7D0DFC}"/>
              </a:ext>
            </a:extLst>
          </p:cNvPr>
          <p:cNvSpPr/>
          <p:nvPr userDrawn="1"/>
        </p:nvSpPr>
        <p:spPr>
          <a:xfrm>
            <a:off x="0" y="6511448"/>
            <a:ext cx="10263189"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6" name="Rectangle 5">
            <a:extLst>
              <a:ext uri="{FF2B5EF4-FFF2-40B4-BE49-F238E27FC236}">
                <a16:creationId xmlns:a16="http://schemas.microsoft.com/office/drawing/2014/main" id="{57087C10-6E98-8375-1076-578C56592E05}"/>
              </a:ext>
            </a:extLst>
          </p:cNvPr>
          <p:cNvSpPr/>
          <p:nvPr userDrawn="1"/>
        </p:nvSpPr>
        <p:spPr>
          <a:xfrm>
            <a:off x="11620500" y="525817"/>
            <a:ext cx="571500" cy="49244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000" noProof="0" dirty="0">
              <a:solidFill>
                <a:schemeClr val="tx1">
                  <a:lumMod val="75000"/>
                  <a:lumOff val="25000"/>
                </a:schemeClr>
              </a:solidFill>
            </a:endParaRPr>
          </a:p>
        </p:txBody>
      </p:sp>
      <p:sp>
        <p:nvSpPr>
          <p:cNvPr id="7" name="Rectangle 6">
            <a:extLst>
              <a:ext uri="{FF2B5EF4-FFF2-40B4-BE49-F238E27FC236}">
                <a16:creationId xmlns:a16="http://schemas.microsoft.com/office/drawing/2014/main" id="{8641A7FF-611A-04DF-AF16-F05EAE78A0A8}"/>
              </a:ext>
            </a:extLst>
          </p:cNvPr>
          <p:cNvSpPr/>
          <p:nvPr userDrawn="1"/>
        </p:nvSpPr>
        <p:spPr>
          <a:xfrm>
            <a:off x="11824884" y="6511448"/>
            <a:ext cx="367116"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grpSp>
        <p:nvGrpSpPr>
          <p:cNvPr id="8" name="Group 7">
            <a:extLst>
              <a:ext uri="{FF2B5EF4-FFF2-40B4-BE49-F238E27FC236}">
                <a16:creationId xmlns:a16="http://schemas.microsoft.com/office/drawing/2014/main" id="{51BAD66B-6AA5-021A-830C-582ABD99DD87}"/>
              </a:ext>
            </a:extLst>
          </p:cNvPr>
          <p:cNvGrpSpPr/>
          <p:nvPr userDrawn="1"/>
        </p:nvGrpSpPr>
        <p:grpSpPr>
          <a:xfrm>
            <a:off x="334126" y="6577411"/>
            <a:ext cx="1084573" cy="141598"/>
            <a:chOff x="334126" y="6490192"/>
            <a:chExt cx="1084573" cy="141598"/>
          </a:xfrm>
        </p:grpSpPr>
        <p:sp>
          <p:nvSpPr>
            <p:cNvPr id="9" name="Rectangle: Rounded Corners 8">
              <a:extLst>
                <a:ext uri="{FF2B5EF4-FFF2-40B4-BE49-F238E27FC236}">
                  <a16:creationId xmlns:a16="http://schemas.microsoft.com/office/drawing/2014/main" id="{8D4C16B6-6FE1-8FDB-C32D-4F13EBD8EE8A}"/>
                </a:ext>
              </a:extLst>
            </p:cNvPr>
            <p:cNvSpPr/>
            <p:nvPr/>
          </p:nvSpPr>
          <p:spPr>
            <a:xfrm rot="18900000" flipH="1">
              <a:off x="334126" y="6490192"/>
              <a:ext cx="141598" cy="141598"/>
            </a:xfrm>
            <a:prstGeom prst="roundRect">
              <a:avLst>
                <a:gd name="adj" fmla="val 11080"/>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0" name="Rectangle: Rounded corners 16">
              <a:extLst>
                <a:ext uri="{FF2B5EF4-FFF2-40B4-BE49-F238E27FC236}">
                  <a16:creationId xmlns:a16="http://schemas.microsoft.com/office/drawing/2014/main" id="{F9978026-1F39-1AB6-A86D-18FD47EA12CA}"/>
                </a:ext>
              </a:extLst>
            </p:cNvPr>
            <p:cNvSpPr/>
            <p:nvPr/>
          </p:nvSpPr>
          <p:spPr>
            <a:xfrm rot="18900000" flipH="1">
              <a:off x="648451" y="6490192"/>
              <a:ext cx="141598" cy="141598"/>
            </a:xfrm>
            <a:prstGeom prst="roundRect">
              <a:avLst>
                <a:gd name="adj" fmla="val 1108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1" name="Rectangle: Rounded corners 17">
              <a:extLst>
                <a:ext uri="{FF2B5EF4-FFF2-40B4-BE49-F238E27FC236}">
                  <a16:creationId xmlns:a16="http://schemas.microsoft.com/office/drawing/2014/main" id="{53EA7DF6-FB3E-15FC-B590-8930ECB95355}"/>
                </a:ext>
              </a:extLst>
            </p:cNvPr>
            <p:cNvSpPr/>
            <p:nvPr/>
          </p:nvSpPr>
          <p:spPr>
            <a:xfrm rot="18900000" flipH="1">
              <a:off x="962776" y="6490192"/>
              <a:ext cx="141598" cy="141598"/>
            </a:xfrm>
            <a:prstGeom prst="roundRect">
              <a:avLst>
                <a:gd name="adj" fmla="val 1108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sp>
          <p:nvSpPr>
            <p:cNvPr id="12" name="Rectangle: Rounded Corners 11">
              <a:extLst>
                <a:ext uri="{FF2B5EF4-FFF2-40B4-BE49-F238E27FC236}">
                  <a16:creationId xmlns:a16="http://schemas.microsoft.com/office/drawing/2014/main" id="{4142AED8-E248-C08E-4FC0-C68A75A4F2EC}"/>
                </a:ext>
              </a:extLst>
            </p:cNvPr>
            <p:cNvSpPr/>
            <p:nvPr/>
          </p:nvSpPr>
          <p:spPr>
            <a:xfrm rot="18900000" flipH="1">
              <a:off x="1277101" y="6490192"/>
              <a:ext cx="141598" cy="141598"/>
            </a:xfrm>
            <a:prstGeom prst="roundRect">
              <a:avLst>
                <a:gd name="adj" fmla="val 1108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noProof="0" dirty="0"/>
            </a:p>
          </p:txBody>
        </p:sp>
      </p:grpSp>
    </p:spTree>
    <p:extLst>
      <p:ext uri="{BB962C8B-B14F-4D97-AF65-F5344CB8AC3E}">
        <p14:creationId xmlns:p14="http://schemas.microsoft.com/office/powerpoint/2010/main" val="1903704233"/>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rtl="0"/>
            <a:r>
              <a:rPr lang="en-US" altLang="ja-JP" noProof="0"/>
              <a:t>10/16/2019</a:t>
            </a:r>
            <a:endParaRPr lang="en-US" noProof="0" dirty="0"/>
          </a:p>
        </p:txBody>
      </p:sp>
      <p:sp>
        <p:nvSpPr>
          <p:cNvPr id="6" name="Footer Placeholder 5"/>
          <p:cNvSpPr>
            <a:spLocks noGrp="1"/>
          </p:cNvSpPr>
          <p:nvPr>
            <p:ph type="ftr" sz="quarter" idx="11"/>
          </p:nvPr>
        </p:nvSpPr>
        <p:spPr/>
        <p:txBody>
          <a:bodyPr/>
          <a:lstStyle/>
          <a:p>
            <a:pPr rtl="0"/>
            <a:r>
              <a:rPr lang="en-gb" noProof="0"/>
              <a:t>Your Logo Here</a:t>
            </a:r>
          </a:p>
        </p:txBody>
      </p:sp>
      <p:sp>
        <p:nvSpPr>
          <p:cNvPr id="7" name="Slide Number Placeholder 6"/>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1419251963"/>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rtl="0"/>
            <a:r>
              <a:rPr lang="en-US" altLang="ja-JP" noProof="0"/>
              <a:t>10/16/2019</a:t>
            </a:r>
            <a:endParaRPr lang="en-US" noProof="0" dirty="0"/>
          </a:p>
        </p:txBody>
      </p:sp>
      <p:sp>
        <p:nvSpPr>
          <p:cNvPr id="6" name="Footer Placeholder 5"/>
          <p:cNvSpPr>
            <a:spLocks noGrp="1"/>
          </p:cNvSpPr>
          <p:nvPr>
            <p:ph type="ftr" sz="quarter" idx="11"/>
          </p:nvPr>
        </p:nvSpPr>
        <p:spPr/>
        <p:txBody>
          <a:bodyPr/>
          <a:lstStyle/>
          <a:p>
            <a:pPr rtl="0"/>
            <a:r>
              <a:rPr lang="en-gb" noProof="0"/>
              <a:t>Your Logo Here</a:t>
            </a:r>
          </a:p>
        </p:txBody>
      </p:sp>
      <p:sp>
        <p:nvSpPr>
          <p:cNvPr id="7" name="Slide Number Placeholder 6"/>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1667322340"/>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pPr rtl="0"/>
            <a:r>
              <a:rPr lang="en-US" altLang="ja-JP" noProof="0"/>
              <a:t>10/16/2019</a:t>
            </a:r>
            <a:endParaRPr lang="en-US" noProof="0" dirty="0"/>
          </a:p>
        </p:txBody>
      </p:sp>
      <p:sp>
        <p:nvSpPr>
          <p:cNvPr id="4" name="Footer Placeholder 3"/>
          <p:cNvSpPr>
            <a:spLocks noGrp="1"/>
          </p:cNvSpPr>
          <p:nvPr>
            <p:ph type="ftr" sz="quarter" idx="11"/>
          </p:nvPr>
        </p:nvSpPr>
        <p:spPr/>
        <p:txBody>
          <a:bodyPr/>
          <a:lstStyle/>
          <a:p>
            <a:pPr rtl="0"/>
            <a:r>
              <a:rPr lang="en-gb" noProof="0"/>
              <a:t>Your Logo Here</a:t>
            </a:r>
          </a:p>
        </p:txBody>
      </p:sp>
      <p:sp>
        <p:nvSpPr>
          <p:cNvPr id="5" name="Slide Number Placeholder 4"/>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3281356810"/>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US" altLang="ja-JP" noProof="0"/>
              <a:t>10/16/2019</a:t>
            </a:r>
            <a:endParaRPr lang="en-US" noProof="0" dirty="0"/>
          </a:p>
        </p:txBody>
      </p:sp>
      <p:sp>
        <p:nvSpPr>
          <p:cNvPr id="5" name="Footer Placeholder 4"/>
          <p:cNvSpPr>
            <a:spLocks noGrp="1"/>
          </p:cNvSpPr>
          <p:nvPr>
            <p:ph type="ftr" sz="quarter" idx="11"/>
          </p:nvPr>
        </p:nvSpPr>
        <p:spPr/>
        <p:txBody>
          <a:bodyPr/>
          <a:lstStyle/>
          <a:p>
            <a:pPr rtl="0"/>
            <a:r>
              <a:rPr lang="en-gb" noProof="0"/>
              <a:t>Your Logo Here</a:t>
            </a:r>
          </a:p>
        </p:txBody>
      </p:sp>
      <p:sp>
        <p:nvSpPr>
          <p:cNvPr id="6" name="Slide Number Placeholder 5"/>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10608926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GB" noProof="0"/>
              <a:t>DD/MM/20XX</a:t>
            </a:r>
            <a:endParaRPr lang="en-GB" noProof="0" dirty="0"/>
          </a:p>
        </p:txBody>
      </p:sp>
      <p:sp>
        <p:nvSpPr>
          <p:cNvPr id="5" name="Footer Placeholder 4"/>
          <p:cNvSpPr>
            <a:spLocks noGrp="1"/>
          </p:cNvSpPr>
          <p:nvPr>
            <p:ph type="ftr" sz="quarter" idx="11"/>
          </p:nvPr>
        </p:nvSpPr>
        <p:spPr/>
        <p:txBody>
          <a:bodyPr/>
          <a:lstStyle/>
          <a:p>
            <a:pPr rtl="0"/>
            <a:r>
              <a:rPr lang="en-GB" noProof="0"/>
              <a:t>ADD A FOOTER</a:t>
            </a:r>
            <a:endParaRPr lang="en-GB" noProof="0" dirty="0"/>
          </a:p>
        </p:txBody>
      </p:sp>
      <p:sp>
        <p:nvSpPr>
          <p:cNvPr id="6" name="Slide Number Placeholder 5"/>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3514798752"/>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US" altLang="ja-JP" noProof="0"/>
              <a:t>10/16/2019</a:t>
            </a:r>
            <a:endParaRPr lang="en-US" noProof="0" dirty="0"/>
          </a:p>
        </p:txBody>
      </p:sp>
      <p:sp>
        <p:nvSpPr>
          <p:cNvPr id="5" name="Footer Placeholder 4"/>
          <p:cNvSpPr>
            <a:spLocks noGrp="1"/>
          </p:cNvSpPr>
          <p:nvPr>
            <p:ph type="ftr" sz="quarter" idx="11"/>
          </p:nvPr>
        </p:nvSpPr>
        <p:spPr/>
        <p:txBody>
          <a:bodyPr/>
          <a:lstStyle/>
          <a:p>
            <a:pPr rtl="0"/>
            <a:r>
              <a:rPr lang="en-gb" noProof="0"/>
              <a:t>Your Logo Here</a:t>
            </a:r>
          </a:p>
        </p:txBody>
      </p:sp>
      <p:sp>
        <p:nvSpPr>
          <p:cNvPr id="6" name="Slide Number Placeholder 5"/>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913313080"/>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US" altLang="ja-JP" noProof="0"/>
              <a:t>10/16/2019</a:t>
            </a:r>
            <a:endParaRPr lang="en-US" noProof="0" dirty="0"/>
          </a:p>
        </p:txBody>
      </p:sp>
      <p:sp>
        <p:nvSpPr>
          <p:cNvPr id="5" name="Footer Placeholder 4"/>
          <p:cNvSpPr>
            <a:spLocks noGrp="1"/>
          </p:cNvSpPr>
          <p:nvPr>
            <p:ph type="ftr" sz="quarter" idx="11"/>
          </p:nvPr>
        </p:nvSpPr>
        <p:spPr/>
        <p:txBody>
          <a:bodyPr/>
          <a:lstStyle/>
          <a:p>
            <a:pPr rtl="0"/>
            <a:r>
              <a:rPr lang="en-gb" noProof="0"/>
              <a:t>Your Logo Here</a:t>
            </a:r>
          </a:p>
        </p:txBody>
      </p:sp>
      <p:sp>
        <p:nvSpPr>
          <p:cNvPr id="6" name="Slide Number Placeholder 5"/>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1464731101"/>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US" altLang="ja-JP" noProof="0"/>
              <a:t>10/16/2019</a:t>
            </a:r>
            <a:endParaRPr lang="en-US" noProof="0" dirty="0"/>
          </a:p>
        </p:txBody>
      </p:sp>
      <p:sp>
        <p:nvSpPr>
          <p:cNvPr id="5" name="Footer Placeholder 4"/>
          <p:cNvSpPr>
            <a:spLocks noGrp="1"/>
          </p:cNvSpPr>
          <p:nvPr>
            <p:ph type="ftr" sz="quarter" idx="11"/>
          </p:nvPr>
        </p:nvSpPr>
        <p:spPr/>
        <p:txBody>
          <a:bodyPr/>
          <a:lstStyle/>
          <a:p>
            <a:pPr rtl="0"/>
            <a:r>
              <a:rPr lang="en-gb" noProof="0"/>
              <a:t>Your Logo Here</a:t>
            </a:r>
          </a:p>
        </p:txBody>
      </p:sp>
      <p:sp>
        <p:nvSpPr>
          <p:cNvPr id="6" name="Slide Number Placeholder 5"/>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673825623"/>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en-US" altLang="ja-JP" noProof="0"/>
              <a:t>10/16/2019</a:t>
            </a:r>
            <a:endParaRPr lang="en-US" noProof="0" dirty="0"/>
          </a:p>
        </p:txBody>
      </p:sp>
      <p:sp>
        <p:nvSpPr>
          <p:cNvPr id="5" name="Footer Placeholder 4"/>
          <p:cNvSpPr>
            <a:spLocks noGrp="1"/>
          </p:cNvSpPr>
          <p:nvPr>
            <p:ph type="ftr" sz="quarter" idx="11"/>
          </p:nvPr>
        </p:nvSpPr>
        <p:spPr/>
        <p:txBody>
          <a:bodyPr/>
          <a:lstStyle/>
          <a:p>
            <a:pPr rtl="0"/>
            <a:r>
              <a:rPr lang="en-gb" noProof="0"/>
              <a:t>Your Logo Here</a:t>
            </a:r>
          </a:p>
        </p:txBody>
      </p:sp>
      <p:sp>
        <p:nvSpPr>
          <p:cNvPr id="6" name="Slide Number Placeholder 5"/>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951404939"/>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rtl="0"/>
            <a:r>
              <a:rPr lang="en-US" altLang="ja-JP" noProof="0"/>
              <a:t>10/16/2019</a:t>
            </a:r>
            <a:endParaRPr lang="en-US" noProof="0" dirty="0"/>
          </a:p>
        </p:txBody>
      </p:sp>
      <p:sp>
        <p:nvSpPr>
          <p:cNvPr id="5" name="Footer Placeholder 4"/>
          <p:cNvSpPr>
            <a:spLocks noGrp="1"/>
          </p:cNvSpPr>
          <p:nvPr>
            <p:ph type="ftr" sz="quarter" idx="11"/>
          </p:nvPr>
        </p:nvSpPr>
        <p:spPr/>
        <p:txBody>
          <a:bodyPr/>
          <a:lstStyle/>
          <a:p>
            <a:pPr rtl="0"/>
            <a:r>
              <a:rPr lang="en-gb" noProof="0"/>
              <a:t>Your Logo Here</a:t>
            </a:r>
          </a:p>
        </p:txBody>
      </p:sp>
      <p:sp>
        <p:nvSpPr>
          <p:cNvPr id="6" name="Slide Number Placeholder 5"/>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337716079"/>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rtl="0"/>
            <a:r>
              <a:rPr lang="en-US" altLang="ja-JP" noProof="0"/>
              <a:t>10/16/2019</a:t>
            </a:r>
            <a:endParaRPr lang="en-US" noProof="0" dirty="0"/>
          </a:p>
        </p:txBody>
      </p:sp>
      <p:sp>
        <p:nvSpPr>
          <p:cNvPr id="5" name="Footer Placeholder 4"/>
          <p:cNvSpPr>
            <a:spLocks noGrp="1"/>
          </p:cNvSpPr>
          <p:nvPr>
            <p:ph type="ftr" sz="quarter" idx="11"/>
          </p:nvPr>
        </p:nvSpPr>
        <p:spPr/>
        <p:txBody>
          <a:bodyPr/>
          <a:lstStyle/>
          <a:p>
            <a:pPr rtl="0"/>
            <a:r>
              <a:rPr lang="en-gb" noProof="0"/>
              <a:t>Your Logo Here</a:t>
            </a:r>
          </a:p>
        </p:txBody>
      </p:sp>
      <p:sp>
        <p:nvSpPr>
          <p:cNvPr id="6" name="Slide Number Placeholder 5"/>
          <p:cNvSpPr>
            <a:spLocks noGrp="1"/>
          </p:cNvSpPr>
          <p:nvPr>
            <p:ph type="sldNum" sz="quarter" idx="12"/>
          </p:nvPr>
        </p:nvSpPr>
        <p:spPr/>
        <p:txBody>
          <a:body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312095757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rtl="0"/>
            <a:r>
              <a:rPr lang="en-GB" noProof="0"/>
              <a:t>DD/MM/20XX</a:t>
            </a:r>
            <a:endParaRPr lang="en-GB" noProof="0" dirty="0"/>
          </a:p>
        </p:txBody>
      </p:sp>
      <p:sp>
        <p:nvSpPr>
          <p:cNvPr id="6" name="Footer Placeholder 5"/>
          <p:cNvSpPr>
            <a:spLocks noGrp="1"/>
          </p:cNvSpPr>
          <p:nvPr>
            <p:ph type="ftr" sz="quarter" idx="11"/>
          </p:nvPr>
        </p:nvSpPr>
        <p:spPr/>
        <p:txBody>
          <a:bodyPr/>
          <a:lstStyle/>
          <a:p>
            <a:pPr rtl="0"/>
            <a:r>
              <a:rPr lang="en-GB" noProof="0"/>
              <a:t>ADD A FOOTER</a:t>
            </a:r>
            <a:endParaRPr lang="en-GB" noProof="0" dirty="0"/>
          </a:p>
        </p:txBody>
      </p:sp>
      <p:sp>
        <p:nvSpPr>
          <p:cNvPr id="7" name="Slide Number Placeholder 6"/>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3267053433"/>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rtl="0"/>
            <a:r>
              <a:rPr lang="en-GB" noProof="0"/>
              <a:t>DD/MM/20XX</a:t>
            </a:r>
            <a:endParaRPr lang="en-GB" noProof="0" dirty="0"/>
          </a:p>
        </p:txBody>
      </p:sp>
      <p:sp>
        <p:nvSpPr>
          <p:cNvPr id="8" name="Footer Placeholder 7"/>
          <p:cNvSpPr>
            <a:spLocks noGrp="1"/>
          </p:cNvSpPr>
          <p:nvPr>
            <p:ph type="ftr" sz="quarter" idx="11"/>
          </p:nvPr>
        </p:nvSpPr>
        <p:spPr/>
        <p:txBody>
          <a:bodyPr/>
          <a:lstStyle/>
          <a:p>
            <a:pPr rtl="0"/>
            <a:r>
              <a:rPr lang="en-GB" noProof="0"/>
              <a:t>ADD A FOOTER</a:t>
            </a:r>
            <a:endParaRPr lang="en-GB" noProof="0" dirty="0"/>
          </a:p>
        </p:txBody>
      </p:sp>
      <p:sp>
        <p:nvSpPr>
          <p:cNvPr id="9" name="Slide Number Placeholder 8"/>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138855862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rtl="0"/>
            <a:r>
              <a:rPr lang="en-GB" noProof="0"/>
              <a:t>DD/MM/20XX</a:t>
            </a:r>
            <a:endParaRPr lang="en-GB" noProof="0" dirty="0"/>
          </a:p>
        </p:txBody>
      </p:sp>
      <p:sp>
        <p:nvSpPr>
          <p:cNvPr id="4" name="Footer Placeholder 3"/>
          <p:cNvSpPr>
            <a:spLocks noGrp="1"/>
          </p:cNvSpPr>
          <p:nvPr>
            <p:ph type="ftr" sz="quarter" idx="11"/>
          </p:nvPr>
        </p:nvSpPr>
        <p:spPr/>
        <p:txBody>
          <a:bodyPr/>
          <a:lstStyle/>
          <a:p>
            <a:pPr rtl="0"/>
            <a:r>
              <a:rPr lang="en-GB" noProof="0"/>
              <a:t>ADD A FOOTER</a:t>
            </a:r>
            <a:endParaRPr lang="en-GB" noProof="0" dirty="0"/>
          </a:p>
        </p:txBody>
      </p:sp>
      <p:sp>
        <p:nvSpPr>
          <p:cNvPr id="5" name="Slide Number Placeholder 4"/>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82442746"/>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rtl="0"/>
            <a:r>
              <a:rPr lang="en-GB" noProof="0"/>
              <a:t>DD/MM/20XX</a:t>
            </a:r>
            <a:endParaRPr lang="en-GB" noProof="0" dirty="0"/>
          </a:p>
        </p:txBody>
      </p:sp>
      <p:sp>
        <p:nvSpPr>
          <p:cNvPr id="3" name="Footer Placeholder 2"/>
          <p:cNvSpPr>
            <a:spLocks noGrp="1"/>
          </p:cNvSpPr>
          <p:nvPr>
            <p:ph type="ftr" sz="quarter" idx="11"/>
          </p:nvPr>
        </p:nvSpPr>
        <p:spPr/>
        <p:txBody>
          <a:bodyPr/>
          <a:lstStyle/>
          <a:p>
            <a:pPr rtl="0"/>
            <a:r>
              <a:rPr lang="en-GB" noProof="0"/>
              <a:t>ADD A FOOTER</a:t>
            </a:r>
            <a:endParaRPr lang="en-GB" noProof="0" dirty="0"/>
          </a:p>
        </p:txBody>
      </p:sp>
      <p:sp>
        <p:nvSpPr>
          <p:cNvPr id="4" name="Slide Number Placeholder 3"/>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2856881854"/>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rtl="0"/>
            <a:r>
              <a:rPr lang="en-GB" noProof="0"/>
              <a:t>DD/MM/20XX</a:t>
            </a:r>
            <a:endParaRPr lang="en-GB" noProof="0" dirty="0"/>
          </a:p>
        </p:txBody>
      </p:sp>
      <p:sp>
        <p:nvSpPr>
          <p:cNvPr id="6" name="Footer Placeholder 5"/>
          <p:cNvSpPr>
            <a:spLocks noGrp="1"/>
          </p:cNvSpPr>
          <p:nvPr>
            <p:ph type="ftr" sz="quarter" idx="11"/>
          </p:nvPr>
        </p:nvSpPr>
        <p:spPr/>
        <p:txBody>
          <a:bodyPr/>
          <a:lstStyle/>
          <a:p>
            <a:pPr rtl="0"/>
            <a:r>
              <a:rPr lang="en-GB" noProof="0"/>
              <a:t>ADD A FOOTER</a:t>
            </a:r>
            <a:endParaRPr lang="en-GB" noProof="0" dirty="0"/>
          </a:p>
        </p:txBody>
      </p:sp>
      <p:sp>
        <p:nvSpPr>
          <p:cNvPr id="7" name="Slide Number Placeholder 6"/>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263133815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rtl="0"/>
            <a:r>
              <a:rPr lang="en-GB" noProof="0"/>
              <a:t>DD/MM/20XX</a:t>
            </a:r>
            <a:endParaRPr lang="en-GB" noProof="0" dirty="0"/>
          </a:p>
        </p:txBody>
      </p:sp>
      <p:sp>
        <p:nvSpPr>
          <p:cNvPr id="6" name="Footer Placeholder 5"/>
          <p:cNvSpPr>
            <a:spLocks noGrp="1"/>
          </p:cNvSpPr>
          <p:nvPr>
            <p:ph type="ftr" sz="quarter" idx="11"/>
          </p:nvPr>
        </p:nvSpPr>
        <p:spPr/>
        <p:txBody>
          <a:bodyPr/>
          <a:lstStyle/>
          <a:p>
            <a:pPr rtl="0"/>
            <a:r>
              <a:rPr lang="en-GB" noProof="0"/>
              <a:t>ADD A FOOTER</a:t>
            </a:r>
            <a:endParaRPr lang="en-GB" noProof="0" dirty="0"/>
          </a:p>
        </p:txBody>
      </p:sp>
      <p:sp>
        <p:nvSpPr>
          <p:cNvPr id="7" name="Slide Number Placeholder 6"/>
          <p:cNvSpPr>
            <a:spLocks noGrp="1"/>
          </p:cNvSpPr>
          <p:nvPr>
            <p:ph type="sldNum" sz="quarter" idx="12"/>
          </p:nvPr>
        </p:nvSpPr>
        <p:spPr/>
        <p:txBody>
          <a:bodyPr/>
          <a:lstStyle/>
          <a:p>
            <a:pPr rtl="0"/>
            <a:fld id="{C075BE66-B004-4B62-93B5-6C3A07EE5DEC}" type="slidenum">
              <a:rPr lang="en-GB" noProof="0" smtClean="0"/>
              <a:t>‹#›</a:t>
            </a:fld>
            <a:endParaRPr lang="en-GB" noProof="0" dirty="0"/>
          </a:p>
        </p:txBody>
      </p:sp>
    </p:spTree>
    <p:extLst>
      <p:ext uri="{BB962C8B-B14F-4D97-AF65-F5344CB8AC3E}">
        <p14:creationId xmlns:p14="http://schemas.microsoft.com/office/powerpoint/2010/main" val="586427113"/>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theme" Target="../theme/theme2.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r>
              <a:rPr lang="en-US" altLang="ja-JP" noProof="0"/>
              <a:t>10/16/2019</a:t>
            </a:r>
            <a:endParaRPr lang="en-US" noProof="0"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pPr rtl="0"/>
            <a:r>
              <a:rPr lang="en-gb" noProof="0"/>
              <a:t>Your Logo Here</a:t>
            </a:r>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3886022087"/>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Lst>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pPr rtl="0"/>
            <a:r>
              <a:rPr lang="en-US" altLang="ja-JP" noProof="0"/>
              <a:t>10/16/2019</a:t>
            </a:r>
            <a:endParaRPr lang="en-US" noProof="0"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pPr rtl="0"/>
            <a:r>
              <a:rPr lang="en-gb" noProof="0"/>
              <a:t>Your Logo Here</a:t>
            </a:r>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pPr rtl="0"/>
            <a:fld id="{0FD50806-BABF-4915-9689-3B9956D1C75C}" type="slidenum">
              <a:rPr lang="en-US" noProof="0" smtClean="0"/>
              <a:t>‹#›</a:t>
            </a:fld>
            <a:endParaRPr lang="en-US" noProof="0" dirty="0"/>
          </a:p>
        </p:txBody>
      </p:sp>
    </p:spTree>
    <p:extLst>
      <p:ext uri="{BB962C8B-B14F-4D97-AF65-F5344CB8AC3E}">
        <p14:creationId xmlns:p14="http://schemas.microsoft.com/office/powerpoint/2010/main" val="1004885518"/>
      </p:ext>
    </p:extLst>
  </p:cSld>
  <p:clrMap bg1="dk1" tx1="lt1" bg2="dk2" tx2="lt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Lst>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hf hd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4.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4.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4.xml"/><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6.png"/><Relationship Id="rId7" Type="http://schemas.openxmlformats.org/officeDocument/2006/relationships/diagramColors" Target="../diagrams/colors1.xml"/><Relationship Id="rId2" Type="http://schemas.openxmlformats.org/officeDocument/2006/relationships/image" Target="../media/image1.jpeg"/><Relationship Id="rId1" Type="http://schemas.openxmlformats.org/officeDocument/2006/relationships/slideLayout" Target="../slideLayouts/slideLayout18.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8C41E1A-AA14-F418-888F-2CDCECA8F2DE}"/>
              </a:ext>
            </a:extLst>
          </p:cNvPr>
          <p:cNvPicPr>
            <a:picLocks noChangeAspect="1"/>
          </p:cNvPicPr>
          <p:nvPr/>
        </p:nvPicPr>
        <p:blipFill>
          <a:blip r:embed="rId2"/>
          <a:stretch>
            <a:fillRect/>
          </a:stretch>
        </p:blipFill>
        <p:spPr>
          <a:xfrm>
            <a:off x="114300" y="622775"/>
            <a:ext cx="3017782" cy="975445"/>
          </a:xfrm>
          <a:prstGeom prst="rect">
            <a:avLst/>
          </a:prstGeom>
        </p:spPr>
      </p:pic>
      <p:pic>
        <p:nvPicPr>
          <p:cNvPr id="9" name="Picture 8">
            <a:extLst>
              <a:ext uri="{FF2B5EF4-FFF2-40B4-BE49-F238E27FC236}">
                <a16:creationId xmlns:a16="http://schemas.microsoft.com/office/drawing/2014/main" id="{1C178EA5-6979-9A46-3A19-ECC2AE8B3D87}"/>
              </a:ext>
            </a:extLst>
          </p:cNvPr>
          <p:cNvPicPr>
            <a:picLocks noChangeAspect="1"/>
          </p:cNvPicPr>
          <p:nvPr/>
        </p:nvPicPr>
        <p:blipFill>
          <a:blip r:embed="rId3"/>
          <a:stretch>
            <a:fillRect/>
          </a:stretch>
        </p:blipFill>
        <p:spPr>
          <a:xfrm>
            <a:off x="5752485" y="2979284"/>
            <a:ext cx="1554615" cy="573074"/>
          </a:xfrm>
          <a:prstGeom prst="rect">
            <a:avLst/>
          </a:prstGeom>
        </p:spPr>
      </p:pic>
      <p:pic>
        <p:nvPicPr>
          <p:cNvPr id="13" name="Picture 12">
            <a:extLst>
              <a:ext uri="{FF2B5EF4-FFF2-40B4-BE49-F238E27FC236}">
                <a16:creationId xmlns:a16="http://schemas.microsoft.com/office/drawing/2014/main" id="{DCD64C90-EB3C-6754-267B-7ED8A8B98FB6}"/>
              </a:ext>
            </a:extLst>
          </p:cNvPr>
          <p:cNvPicPr>
            <a:picLocks noChangeAspect="1"/>
          </p:cNvPicPr>
          <p:nvPr/>
        </p:nvPicPr>
        <p:blipFill>
          <a:blip r:embed="rId4"/>
          <a:stretch>
            <a:fillRect/>
          </a:stretch>
        </p:blipFill>
        <p:spPr>
          <a:xfrm>
            <a:off x="7122139" y="4237750"/>
            <a:ext cx="4255377" cy="573074"/>
          </a:xfrm>
          <a:prstGeom prst="rect">
            <a:avLst/>
          </a:prstGeom>
        </p:spPr>
      </p:pic>
      <p:sp>
        <p:nvSpPr>
          <p:cNvPr id="15" name="TextBox 14">
            <a:extLst>
              <a:ext uri="{FF2B5EF4-FFF2-40B4-BE49-F238E27FC236}">
                <a16:creationId xmlns:a16="http://schemas.microsoft.com/office/drawing/2014/main" id="{138D560D-B547-FBB1-8173-9E2002F2DE11}"/>
              </a:ext>
            </a:extLst>
          </p:cNvPr>
          <p:cNvSpPr txBox="1"/>
          <p:nvPr/>
        </p:nvSpPr>
        <p:spPr>
          <a:xfrm>
            <a:off x="4275082" y="1598220"/>
            <a:ext cx="5111536" cy="400110"/>
          </a:xfrm>
          <a:prstGeom prst="rect">
            <a:avLst/>
          </a:prstGeom>
          <a:noFill/>
        </p:spPr>
        <p:txBody>
          <a:bodyPr wrap="square" rtlCol="0">
            <a:spAutoFit/>
          </a:bodyPr>
          <a:lstStyle/>
          <a:p>
            <a:r>
              <a:rPr lang="en-GB" sz="2000" dirty="0">
                <a:solidFill>
                  <a:schemeClr val="bg1"/>
                </a:solidFill>
                <a:latin typeface="Lucida Calligraphy" panose="03010101010101010101" pitchFamily="66" charset="0"/>
              </a:rPr>
              <a:t>Just IT Bootcamp : Data Analysis</a:t>
            </a:r>
          </a:p>
        </p:txBody>
      </p:sp>
      <p:sp>
        <p:nvSpPr>
          <p:cNvPr id="16" name="TextBox 15">
            <a:extLst>
              <a:ext uri="{FF2B5EF4-FFF2-40B4-BE49-F238E27FC236}">
                <a16:creationId xmlns:a16="http://schemas.microsoft.com/office/drawing/2014/main" id="{BF8E7274-3CD3-35EE-3441-CE0CF42F934A}"/>
              </a:ext>
            </a:extLst>
          </p:cNvPr>
          <p:cNvSpPr txBox="1"/>
          <p:nvPr/>
        </p:nvSpPr>
        <p:spPr>
          <a:xfrm>
            <a:off x="1011185" y="4409488"/>
            <a:ext cx="5296470" cy="461665"/>
          </a:xfrm>
          <a:prstGeom prst="rect">
            <a:avLst/>
          </a:prstGeom>
          <a:noFill/>
        </p:spPr>
        <p:txBody>
          <a:bodyPr wrap="square" rtlCol="0">
            <a:spAutoFit/>
          </a:bodyPr>
          <a:lstStyle/>
          <a:p>
            <a:r>
              <a:rPr lang="en-GB" sz="2400" dirty="0">
                <a:solidFill>
                  <a:schemeClr val="bg1"/>
                </a:solidFill>
                <a:latin typeface="Lucida Calligraphy" panose="03010101010101010101" pitchFamily="66" charset="0"/>
              </a:rPr>
              <a:t>Raziah Quallatein Mwawanga</a:t>
            </a:r>
          </a:p>
        </p:txBody>
      </p:sp>
    </p:spTree>
    <p:extLst>
      <p:ext uri="{BB962C8B-B14F-4D97-AF65-F5344CB8AC3E}">
        <p14:creationId xmlns:p14="http://schemas.microsoft.com/office/powerpoint/2010/main" val="2304971976"/>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71E7CC3-3AC8-EF43-7F1A-3DD10D570B98}"/>
              </a:ext>
            </a:extLst>
          </p:cNvPr>
          <p:cNvSpPr txBox="1"/>
          <p:nvPr/>
        </p:nvSpPr>
        <p:spPr>
          <a:xfrm>
            <a:off x="3623094" y="1009291"/>
            <a:ext cx="3976778" cy="523220"/>
          </a:xfrm>
          <a:prstGeom prst="rect">
            <a:avLst/>
          </a:prstGeom>
          <a:noFill/>
        </p:spPr>
        <p:txBody>
          <a:bodyPr wrap="square" rtlCol="0">
            <a:spAutoFit/>
          </a:bodyPr>
          <a:lstStyle/>
          <a:p>
            <a:r>
              <a:rPr lang="en-GB" sz="2800" dirty="0">
                <a:latin typeface="Comic Sans MS" panose="030F0702030302020204" pitchFamily="66" charset="0"/>
              </a:rPr>
              <a:t>Payment Analysis</a:t>
            </a:r>
          </a:p>
        </p:txBody>
      </p:sp>
      <p:sp>
        <p:nvSpPr>
          <p:cNvPr id="7" name="TextBox 6">
            <a:extLst>
              <a:ext uri="{FF2B5EF4-FFF2-40B4-BE49-F238E27FC236}">
                <a16:creationId xmlns:a16="http://schemas.microsoft.com/office/drawing/2014/main" id="{0E30B2C9-762B-869B-C778-04F84CEA65A4}"/>
              </a:ext>
            </a:extLst>
          </p:cNvPr>
          <p:cNvSpPr txBox="1"/>
          <p:nvPr/>
        </p:nvSpPr>
        <p:spPr>
          <a:xfrm>
            <a:off x="2631056" y="2067753"/>
            <a:ext cx="5995359" cy="2308324"/>
          </a:xfrm>
          <a:prstGeom prst="rect">
            <a:avLst/>
          </a:prstGeom>
          <a:noFill/>
        </p:spPr>
        <p:txBody>
          <a:bodyPr wrap="square" rtlCol="0">
            <a:spAutoFit/>
          </a:bodyPr>
          <a:lstStyle/>
          <a:p>
            <a:r>
              <a:rPr lang="en-US" dirty="0">
                <a:latin typeface="Comic Sans MS" panose="030F0702030302020204" pitchFamily="66" charset="0"/>
              </a:rPr>
              <a:t>The payment visual shows that China, with 53 customers, contributed more to the revenue, followed by India, with 60 customers, the second-most contributor to the payment revenue. It does show that the number of customers is independent of an increase in revenue. Australia had no customers and did not contribute to the revenue. Zambia had 1 customer, which contributed to the revenue.</a:t>
            </a:r>
            <a:endParaRPr lang="en-GB" dirty="0">
              <a:latin typeface="Comic Sans MS" panose="030F0702030302020204" pitchFamily="66" charset="0"/>
            </a:endParaRPr>
          </a:p>
        </p:txBody>
      </p:sp>
    </p:spTree>
    <p:extLst>
      <p:ext uri="{BB962C8B-B14F-4D97-AF65-F5344CB8AC3E}">
        <p14:creationId xmlns:p14="http://schemas.microsoft.com/office/powerpoint/2010/main" val="209265737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61A2E87-4440-FE3B-9AA1-FE499C1C3B99}"/>
              </a:ext>
            </a:extLst>
          </p:cNvPr>
          <p:cNvSpPr>
            <a:spLocks noGrp="1"/>
          </p:cNvSpPr>
          <p:nvPr>
            <p:ph type="ftr" sz="quarter" idx="11"/>
          </p:nvPr>
        </p:nvSpPr>
        <p:spPr/>
        <p:txBody>
          <a:bodyPr/>
          <a:lstStyle/>
          <a:p>
            <a:pPr rtl="0"/>
            <a:r>
              <a:rPr lang="en-gb" noProof="0"/>
              <a:t>Your Logo Here</a:t>
            </a:r>
          </a:p>
        </p:txBody>
      </p:sp>
      <p:sp>
        <p:nvSpPr>
          <p:cNvPr id="4" name="Slide Number Placeholder 3">
            <a:extLst>
              <a:ext uri="{FF2B5EF4-FFF2-40B4-BE49-F238E27FC236}">
                <a16:creationId xmlns:a16="http://schemas.microsoft.com/office/drawing/2014/main" id="{85053B44-36B6-E062-AC38-DECAE07F1FDC}"/>
              </a:ext>
            </a:extLst>
          </p:cNvPr>
          <p:cNvSpPr>
            <a:spLocks noGrp="1"/>
          </p:cNvSpPr>
          <p:nvPr>
            <p:ph type="sldNum" sz="quarter" idx="12"/>
          </p:nvPr>
        </p:nvSpPr>
        <p:spPr/>
        <p:txBody>
          <a:bodyPr/>
          <a:lstStyle/>
          <a:p>
            <a:pPr rtl="0"/>
            <a:fld id="{0FD50806-BABF-4915-9689-3B9956D1C75C}" type="slidenum">
              <a:rPr lang="en-US" noProof="0" smtClean="0"/>
              <a:pPr rtl="0"/>
              <a:t>11</a:t>
            </a:fld>
            <a:endParaRPr lang="en-US" noProof="0" dirty="0"/>
          </a:p>
        </p:txBody>
      </p:sp>
      <p:pic>
        <p:nvPicPr>
          <p:cNvPr id="6" name="Picture 5">
            <a:extLst>
              <a:ext uri="{FF2B5EF4-FFF2-40B4-BE49-F238E27FC236}">
                <a16:creationId xmlns:a16="http://schemas.microsoft.com/office/drawing/2014/main" id="{28E78427-C18F-06D6-5A73-C6A3C58D9879}"/>
              </a:ext>
            </a:extLst>
          </p:cNvPr>
          <p:cNvPicPr>
            <a:picLocks noChangeAspect="1"/>
          </p:cNvPicPr>
          <p:nvPr/>
        </p:nvPicPr>
        <p:blipFill>
          <a:blip r:embed="rId2"/>
          <a:stretch>
            <a:fillRect/>
          </a:stretch>
        </p:blipFill>
        <p:spPr>
          <a:xfrm>
            <a:off x="-582170" y="-370936"/>
            <a:ext cx="12774170" cy="7228936"/>
          </a:xfrm>
          <a:prstGeom prst="rect">
            <a:avLst/>
          </a:prstGeom>
        </p:spPr>
      </p:pic>
      <p:sp>
        <p:nvSpPr>
          <p:cNvPr id="8" name="TextBox 7">
            <a:extLst>
              <a:ext uri="{FF2B5EF4-FFF2-40B4-BE49-F238E27FC236}">
                <a16:creationId xmlns:a16="http://schemas.microsoft.com/office/drawing/2014/main" id="{63BEA079-EA48-7C0D-9053-68D910F41DB8}"/>
              </a:ext>
            </a:extLst>
          </p:cNvPr>
          <p:cNvSpPr txBox="1"/>
          <p:nvPr/>
        </p:nvSpPr>
        <p:spPr>
          <a:xfrm>
            <a:off x="1268083" y="1893056"/>
            <a:ext cx="163901" cy="294183"/>
          </a:xfrm>
          <a:prstGeom prst="rect">
            <a:avLst/>
          </a:prstGeom>
          <a:noFill/>
        </p:spPr>
        <p:txBody>
          <a:bodyPr wrap="square">
            <a:spAutoFit/>
          </a:bodyPr>
          <a:lstStyle/>
          <a:p>
            <a:pPr>
              <a:lnSpc>
                <a:spcPct val="115000"/>
              </a:lnSpc>
              <a:spcAft>
                <a:spcPts val="800"/>
              </a:spcAft>
            </a:pPr>
            <a:r>
              <a:rPr lang="en-GB" sz="12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a:t>
            </a:r>
          </a:p>
        </p:txBody>
      </p:sp>
      <p:sp>
        <p:nvSpPr>
          <p:cNvPr id="9" name="TextBox 8">
            <a:extLst>
              <a:ext uri="{FF2B5EF4-FFF2-40B4-BE49-F238E27FC236}">
                <a16:creationId xmlns:a16="http://schemas.microsoft.com/office/drawing/2014/main" id="{62967949-0510-832C-9A88-323E9FED16BB}"/>
              </a:ext>
            </a:extLst>
          </p:cNvPr>
          <p:cNvSpPr txBox="1"/>
          <p:nvPr/>
        </p:nvSpPr>
        <p:spPr>
          <a:xfrm>
            <a:off x="684212" y="1585873"/>
            <a:ext cx="100793" cy="369332"/>
          </a:xfrm>
          <a:prstGeom prst="rect">
            <a:avLst/>
          </a:prstGeom>
          <a:noFill/>
        </p:spPr>
        <p:txBody>
          <a:bodyPr wrap="square" rtlCol="0">
            <a:spAutoFit/>
          </a:bodyPr>
          <a:lstStyle/>
          <a:p>
            <a:r>
              <a:rPr lang="en-GB" dirty="0">
                <a:solidFill>
                  <a:schemeClr val="bg1"/>
                </a:solidFill>
              </a:rPr>
              <a:t>£</a:t>
            </a:r>
          </a:p>
        </p:txBody>
      </p:sp>
    </p:spTree>
    <p:extLst>
      <p:ext uri="{BB962C8B-B14F-4D97-AF65-F5344CB8AC3E}">
        <p14:creationId xmlns:p14="http://schemas.microsoft.com/office/powerpoint/2010/main" val="3420540046"/>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91B20D7-222F-7C92-A49A-04CF8C05D2C1}"/>
              </a:ext>
            </a:extLst>
          </p:cNvPr>
          <p:cNvPicPr>
            <a:picLocks noChangeAspect="1"/>
          </p:cNvPicPr>
          <p:nvPr/>
        </p:nvPicPr>
        <p:blipFill>
          <a:blip r:embed="rId2"/>
          <a:stretch>
            <a:fillRect/>
          </a:stretch>
        </p:blipFill>
        <p:spPr>
          <a:xfrm>
            <a:off x="161049" y="199848"/>
            <a:ext cx="5477752" cy="2969669"/>
          </a:xfrm>
          <a:prstGeom prst="rect">
            <a:avLst/>
          </a:prstGeom>
        </p:spPr>
      </p:pic>
      <p:pic>
        <p:nvPicPr>
          <p:cNvPr id="10" name="Picture 9">
            <a:extLst>
              <a:ext uri="{FF2B5EF4-FFF2-40B4-BE49-F238E27FC236}">
                <a16:creationId xmlns:a16="http://schemas.microsoft.com/office/drawing/2014/main" id="{29CF0E76-3D68-A0F1-CC0A-6794E3004BE3}"/>
              </a:ext>
            </a:extLst>
          </p:cNvPr>
          <p:cNvPicPr>
            <a:picLocks noChangeAspect="1"/>
          </p:cNvPicPr>
          <p:nvPr/>
        </p:nvPicPr>
        <p:blipFill>
          <a:blip r:embed="rId3"/>
          <a:stretch>
            <a:fillRect/>
          </a:stretch>
        </p:blipFill>
        <p:spPr>
          <a:xfrm>
            <a:off x="6012994" y="233374"/>
            <a:ext cx="5407572" cy="2776526"/>
          </a:xfrm>
          <a:prstGeom prst="rect">
            <a:avLst/>
          </a:prstGeom>
        </p:spPr>
      </p:pic>
      <p:pic>
        <p:nvPicPr>
          <p:cNvPr id="12" name="Picture 11">
            <a:extLst>
              <a:ext uri="{FF2B5EF4-FFF2-40B4-BE49-F238E27FC236}">
                <a16:creationId xmlns:a16="http://schemas.microsoft.com/office/drawing/2014/main" id="{0718D641-AEB7-E16E-F7AB-FD95AF74E119}"/>
              </a:ext>
            </a:extLst>
          </p:cNvPr>
          <p:cNvPicPr>
            <a:picLocks noChangeAspect="1"/>
          </p:cNvPicPr>
          <p:nvPr/>
        </p:nvPicPr>
        <p:blipFill>
          <a:blip r:embed="rId4"/>
          <a:stretch>
            <a:fillRect/>
          </a:stretch>
        </p:blipFill>
        <p:spPr>
          <a:xfrm>
            <a:off x="161048" y="3365590"/>
            <a:ext cx="5744452" cy="3114256"/>
          </a:xfrm>
          <a:prstGeom prst="rect">
            <a:avLst/>
          </a:prstGeom>
        </p:spPr>
      </p:pic>
      <p:pic>
        <p:nvPicPr>
          <p:cNvPr id="14" name="Picture 13">
            <a:extLst>
              <a:ext uri="{FF2B5EF4-FFF2-40B4-BE49-F238E27FC236}">
                <a16:creationId xmlns:a16="http://schemas.microsoft.com/office/drawing/2014/main" id="{CB399C44-6DBE-FAF1-E293-91A205479D6A}"/>
              </a:ext>
            </a:extLst>
          </p:cNvPr>
          <p:cNvPicPr>
            <a:picLocks noChangeAspect="1"/>
          </p:cNvPicPr>
          <p:nvPr/>
        </p:nvPicPr>
        <p:blipFill>
          <a:blip r:embed="rId5"/>
          <a:stretch>
            <a:fillRect/>
          </a:stretch>
        </p:blipFill>
        <p:spPr>
          <a:xfrm>
            <a:off x="6045545" y="3365590"/>
            <a:ext cx="5375022" cy="3004045"/>
          </a:xfrm>
          <a:prstGeom prst="rect">
            <a:avLst/>
          </a:prstGeom>
        </p:spPr>
      </p:pic>
      <p:sp>
        <p:nvSpPr>
          <p:cNvPr id="15" name="TextBox 14">
            <a:extLst>
              <a:ext uri="{FF2B5EF4-FFF2-40B4-BE49-F238E27FC236}">
                <a16:creationId xmlns:a16="http://schemas.microsoft.com/office/drawing/2014/main" id="{AFC3A48C-4553-E4C5-58F8-A2710C9B535E}"/>
              </a:ext>
            </a:extLst>
          </p:cNvPr>
          <p:cNvSpPr txBox="1"/>
          <p:nvPr/>
        </p:nvSpPr>
        <p:spPr>
          <a:xfrm flipH="1">
            <a:off x="4856670" y="1509623"/>
            <a:ext cx="276046" cy="215444"/>
          </a:xfrm>
          <a:prstGeom prst="rect">
            <a:avLst/>
          </a:prstGeom>
          <a:noFill/>
        </p:spPr>
        <p:txBody>
          <a:bodyPr wrap="square" rtlCol="0">
            <a:spAutoFit/>
          </a:bodyPr>
          <a:lstStyle/>
          <a:p>
            <a:r>
              <a:rPr lang="en-GB" sz="800" dirty="0">
                <a:solidFill>
                  <a:schemeClr val="bg1"/>
                </a:solidFill>
              </a:rPr>
              <a:t>£</a:t>
            </a:r>
          </a:p>
        </p:txBody>
      </p:sp>
      <p:sp>
        <p:nvSpPr>
          <p:cNvPr id="20" name="TextBox 19">
            <a:extLst>
              <a:ext uri="{FF2B5EF4-FFF2-40B4-BE49-F238E27FC236}">
                <a16:creationId xmlns:a16="http://schemas.microsoft.com/office/drawing/2014/main" id="{AD771977-84E2-B67B-3DC0-361837363D41}"/>
              </a:ext>
            </a:extLst>
          </p:cNvPr>
          <p:cNvSpPr txBox="1"/>
          <p:nvPr/>
        </p:nvSpPr>
        <p:spPr>
          <a:xfrm>
            <a:off x="9161253" y="1725067"/>
            <a:ext cx="370936" cy="215444"/>
          </a:xfrm>
          <a:prstGeom prst="rect">
            <a:avLst/>
          </a:prstGeom>
          <a:noFill/>
        </p:spPr>
        <p:txBody>
          <a:bodyPr wrap="square">
            <a:spAutoFit/>
          </a:bodyPr>
          <a:lstStyle/>
          <a:p>
            <a:r>
              <a:rPr kumimoji="0" lang="en-GB" sz="800" b="0" i="0" u="none" strike="noStrike" kern="1200" cap="none" spc="0" normalizeH="0" baseline="0" noProof="0" dirty="0">
                <a:ln>
                  <a:noFill/>
                </a:ln>
                <a:solidFill>
                  <a:prstClr val="black"/>
                </a:solidFill>
                <a:effectLst/>
                <a:uLnTx/>
                <a:uFillTx/>
                <a:latin typeface="Century Gothic" panose="020B0502020202020204"/>
                <a:ea typeface="+mn-ea"/>
                <a:cs typeface="+mn-cs"/>
              </a:rPr>
              <a:t> £</a:t>
            </a:r>
            <a:endParaRPr lang="en-GB" dirty="0"/>
          </a:p>
        </p:txBody>
      </p:sp>
      <p:sp>
        <p:nvSpPr>
          <p:cNvPr id="24" name="TextBox 23">
            <a:extLst>
              <a:ext uri="{FF2B5EF4-FFF2-40B4-BE49-F238E27FC236}">
                <a16:creationId xmlns:a16="http://schemas.microsoft.com/office/drawing/2014/main" id="{098737B7-C0A3-BE3C-DE7D-A2C2BDEDF5C8}"/>
              </a:ext>
            </a:extLst>
          </p:cNvPr>
          <p:cNvSpPr txBox="1"/>
          <p:nvPr/>
        </p:nvSpPr>
        <p:spPr>
          <a:xfrm>
            <a:off x="8298612" y="5262221"/>
            <a:ext cx="267419" cy="215444"/>
          </a:xfrm>
          <a:prstGeom prst="rect">
            <a:avLst/>
          </a:prstGeom>
          <a:noFill/>
        </p:spPr>
        <p:txBody>
          <a:bodyPr wrap="square">
            <a:spAutoFit/>
          </a:bodyPr>
          <a:lstStyle/>
          <a:p>
            <a:r>
              <a:rPr kumimoji="0" lang="en-GB" sz="800" b="0" i="0" u="none" strike="noStrike" kern="1200" cap="none" spc="0" normalizeH="0" baseline="0" noProof="0" dirty="0">
                <a:ln>
                  <a:noFill/>
                </a:ln>
                <a:solidFill>
                  <a:prstClr val="black"/>
                </a:solidFill>
                <a:effectLst/>
                <a:uLnTx/>
                <a:uFillTx/>
                <a:latin typeface="Century Gothic" panose="020B0502020202020204"/>
                <a:ea typeface="+mn-ea"/>
                <a:cs typeface="+mn-cs"/>
              </a:rPr>
              <a:t>£</a:t>
            </a:r>
            <a:endParaRPr lang="en-GB" dirty="0"/>
          </a:p>
        </p:txBody>
      </p:sp>
    </p:spTree>
    <p:extLst>
      <p:ext uri="{BB962C8B-B14F-4D97-AF65-F5344CB8AC3E}">
        <p14:creationId xmlns:p14="http://schemas.microsoft.com/office/powerpoint/2010/main" val="1722204012"/>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C617FF6-8A05-C539-A92A-8BF78CA719A2}"/>
              </a:ext>
            </a:extLst>
          </p:cNvPr>
          <p:cNvSpPr txBox="1"/>
          <p:nvPr/>
        </p:nvSpPr>
        <p:spPr>
          <a:xfrm>
            <a:off x="3390181" y="639850"/>
            <a:ext cx="6107502" cy="5232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800" b="0" i="0" u="none" strike="noStrike" kern="1200" cap="none" spc="0" normalizeH="0" baseline="0" noProof="0" dirty="0">
                <a:ln>
                  <a:noFill/>
                </a:ln>
                <a:solidFill>
                  <a:prstClr val="white"/>
                </a:solidFill>
                <a:effectLst/>
                <a:uLnTx/>
                <a:uFillTx/>
                <a:latin typeface="Comic Sans MS" panose="030F0702030302020204" pitchFamily="66" charset="0"/>
                <a:ea typeface="+mn-ea"/>
                <a:cs typeface="+mn-cs"/>
              </a:rPr>
              <a:t>Payment Analysis  </a:t>
            </a:r>
          </a:p>
        </p:txBody>
      </p:sp>
      <p:sp>
        <p:nvSpPr>
          <p:cNvPr id="7" name="TextBox 6">
            <a:extLst>
              <a:ext uri="{FF2B5EF4-FFF2-40B4-BE49-F238E27FC236}">
                <a16:creationId xmlns:a16="http://schemas.microsoft.com/office/drawing/2014/main" id="{2A758C39-522F-961B-BD36-E9E6E31BC935}"/>
              </a:ext>
            </a:extLst>
          </p:cNvPr>
          <p:cNvSpPr txBox="1"/>
          <p:nvPr/>
        </p:nvSpPr>
        <p:spPr>
          <a:xfrm>
            <a:off x="2898475" y="1949569"/>
            <a:ext cx="5253487" cy="1200329"/>
          </a:xfrm>
          <a:prstGeom prst="rect">
            <a:avLst/>
          </a:prstGeom>
          <a:noFill/>
        </p:spPr>
        <p:txBody>
          <a:bodyPr wrap="square" rtlCol="0">
            <a:spAutoFit/>
          </a:bodyPr>
          <a:lstStyle/>
          <a:p>
            <a:r>
              <a:rPr lang="en-US"/>
              <a:t>Tanzania, the United Kingdom, the United States, and Nigeria contributed to the revenue, with each country having 3,9,36 and 13 customers, respectively. </a:t>
            </a:r>
            <a:endParaRPr lang="en-GB" dirty="0"/>
          </a:p>
        </p:txBody>
      </p:sp>
    </p:spTree>
    <p:extLst>
      <p:ext uri="{BB962C8B-B14F-4D97-AF65-F5344CB8AC3E}">
        <p14:creationId xmlns:p14="http://schemas.microsoft.com/office/powerpoint/2010/main" val="363373365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1AA783C-EC8E-6BDF-F3F1-210035F82BB9}"/>
              </a:ext>
            </a:extLst>
          </p:cNvPr>
          <p:cNvPicPr>
            <a:picLocks noChangeAspect="1"/>
          </p:cNvPicPr>
          <p:nvPr/>
        </p:nvPicPr>
        <p:blipFill>
          <a:blip r:embed="rId2"/>
          <a:stretch>
            <a:fillRect/>
          </a:stretch>
        </p:blipFill>
        <p:spPr>
          <a:xfrm>
            <a:off x="164706" y="81572"/>
            <a:ext cx="5309740" cy="3019584"/>
          </a:xfrm>
          <a:prstGeom prst="rect">
            <a:avLst/>
          </a:prstGeom>
        </p:spPr>
      </p:pic>
      <p:pic>
        <p:nvPicPr>
          <p:cNvPr id="8" name="Picture 7">
            <a:extLst>
              <a:ext uri="{FF2B5EF4-FFF2-40B4-BE49-F238E27FC236}">
                <a16:creationId xmlns:a16="http://schemas.microsoft.com/office/drawing/2014/main" id="{1B61EB70-8899-4823-B62B-D1276FC33DD2}"/>
              </a:ext>
            </a:extLst>
          </p:cNvPr>
          <p:cNvPicPr>
            <a:picLocks noChangeAspect="1"/>
          </p:cNvPicPr>
          <p:nvPr/>
        </p:nvPicPr>
        <p:blipFill>
          <a:blip r:embed="rId3"/>
          <a:stretch>
            <a:fillRect/>
          </a:stretch>
        </p:blipFill>
        <p:spPr>
          <a:xfrm>
            <a:off x="6096000" y="0"/>
            <a:ext cx="5294310" cy="3025896"/>
          </a:xfrm>
          <a:prstGeom prst="rect">
            <a:avLst/>
          </a:prstGeom>
        </p:spPr>
      </p:pic>
      <p:pic>
        <p:nvPicPr>
          <p:cNvPr id="10" name="Picture 9">
            <a:extLst>
              <a:ext uri="{FF2B5EF4-FFF2-40B4-BE49-F238E27FC236}">
                <a16:creationId xmlns:a16="http://schemas.microsoft.com/office/drawing/2014/main" id="{2DDA7183-0B5F-8B08-C37A-2994366A3509}"/>
              </a:ext>
            </a:extLst>
          </p:cNvPr>
          <p:cNvPicPr>
            <a:picLocks noChangeAspect="1"/>
          </p:cNvPicPr>
          <p:nvPr/>
        </p:nvPicPr>
        <p:blipFill>
          <a:blip r:embed="rId4"/>
          <a:stretch>
            <a:fillRect/>
          </a:stretch>
        </p:blipFill>
        <p:spPr>
          <a:xfrm>
            <a:off x="164706" y="3233968"/>
            <a:ext cx="5309740" cy="2983952"/>
          </a:xfrm>
          <a:prstGeom prst="rect">
            <a:avLst/>
          </a:prstGeom>
        </p:spPr>
      </p:pic>
      <p:pic>
        <p:nvPicPr>
          <p:cNvPr id="12" name="Picture 11">
            <a:extLst>
              <a:ext uri="{FF2B5EF4-FFF2-40B4-BE49-F238E27FC236}">
                <a16:creationId xmlns:a16="http://schemas.microsoft.com/office/drawing/2014/main" id="{F5E8A8B1-780B-6A54-939D-1C1DE66A5216}"/>
              </a:ext>
            </a:extLst>
          </p:cNvPr>
          <p:cNvPicPr>
            <a:picLocks noChangeAspect="1"/>
          </p:cNvPicPr>
          <p:nvPr/>
        </p:nvPicPr>
        <p:blipFill>
          <a:blip r:embed="rId5"/>
          <a:stretch>
            <a:fillRect/>
          </a:stretch>
        </p:blipFill>
        <p:spPr>
          <a:xfrm>
            <a:off x="6096000" y="3394638"/>
            <a:ext cx="5294310" cy="2865225"/>
          </a:xfrm>
          <a:prstGeom prst="rect">
            <a:avLst/>
          </a:prstGeom>
        </p:spPr>
      </p:pic>
      <p:sp>
        <p:nvSpPr>
          <p:cNvPr id="14" name="TextBox 13">
            <a:extLst>
              <a:ext uri="{FF2B5EF4-FFF2-40B4-BE49-F238E27FC236}">
                <a16:creationId xmlns:a16="http://schemas.microsoft.com/office/drawing/2014/main" id="{9FD8C577-8C1C-8474-F304-63E8579185F1}"/>
              </a:ext>
            </a:extLst>
          </p:cNvPr>
          <p:cNvSpPr txBox="1"/>
          <p:nvPr/>
        </p:nvSpPr>
        <p:spPr>
          <a:xfrm>
            <a:off x="3623094" y="4725944"/>
            <a:ext cx="207034" cy="215444"/>
          </a:xfrm>
          <a:prstGeom prst="rect">
            <a:avLst/>
          </a:prstGeom>
          <a:noFill/>
        </p:spPr>
        <p:txBody>
          <a:bodyPr wrap="square">
            <a:spAutoFit/>
          </a:bodyPr>
          <a:lstStyle/>
          <a:p>
            <a:r>
              <a:rPr kumimoji="0" lang="en-GB" sz="800" b="0" i="0" u="none" strike="noStrike" kern="1200" cap="none" spc="0" normalizeH="0" baseline="0" noProof="0" dirty="0">
                <a:ln>
                  <a:noFill/>
                </a:ln>
                <a:solidFill>
                  <a:prstClr val="black"/>
                </a:solidFill>
                <a:effectLst/>
                <a:uLnTx/>
                <a:uFillTx/>
                <a:latin typeface="Century Gothic" panose="020B0502020202020204"/>
                <a:ea typeface="+mn-ea"/>
                <a:cs typeface="+mn-cs"/>
              </a:rPr>
              <a:t>£</a:t>
            </a:r>
            <a:endParaRPr lang="en-GB" dirty="0"/>
          </a:p>
        </p:txBody>
      </p:sp>
      <p:sp>
        <p:nvSpPr>
          <p:cNvPr id="16" name="TextBox 15">
            <a:extLst>
              <a:ext uri="{FF2B5EF4-FFF2-40B4-BE49-F238E27FC236}">
                <a16:creationId xmlns:a16="http://schemas.microsoft.com/office/drawing/2014/main" id="{F7CF62BA-D100-B7EF-2AA8-ECB19FDC8AB8}"/>
              </a:ext>
            </a:extLst>
          </p:cNvPr>
          <p:cNvSpPr txBox="1"/>
          <p:nvPr/>
        </p:nvSpPr>
        <p:spPr>
          <a:xfrm>
            <a:off x="9627081" y="1699086"/>
            <a:ext cx="536345" cy="215444"/>
          </a:xfrm>
          <a:prstGeom prst="rect">
            <a:avLst/>
          </a:prstGeom>
          <a:noFill/>
        </p:spPr>
        <p:txBody>
          <a:bodyPr wrap="square">
            <a:spAutoFit/>
          </a:bodyPr>
          <a:lstStyle/>
          <a:p>
            <a:r>
              <a:rPr kumimoji="0" lang="en-GB" sz="800" b="0" i="0" u="none" strike="noStrike" kern="1200" cap="none" spc="0" normalizeH="0" baseline="0" noProof="0" dirty="0">
                <a:ln>
                  <a:noFill/>
                </a:ln>
                <a:solidFill>
                  <a:prstClr val="black"/>
                </a:solidFill>
                <a:effectLst/>
                <a:uLnTx/>
                <a:uFillTx/>
                <a:latin typeface="Century Gothic" panose="020B0502020202020204"/>
                <a:ea typeface="+mn-ea"/>
                <a:cs typeface="+mn-cs"/>
              </a:rPr>
              <a:t>£</a:t>
            </a:r>
            <a:endParaRPr lang="en-GB" dirty="0"/>
          </a:p>
        </p:txBody>
      </p:sp>
      <p:sp>
        <p:nvSpPr>
          <p:cNvPr id="22" name="TextBox 21">
            <a:extLst>
              <a:ext uri="{FF2B5EF4-FFF2-40B4-BE49-F238E27FC236}">
                <a16:creationId xmlns:a16="http://schemas.microsoft.com/office/drawing/2014/main" id="{252C7767-97A8-C4A1-5FD9-5CA2D69804FD}"/>
              </a:ext>
            </a:extLst>
          </p:cNvPr>
          <p:cNvSpPr txBox="1"/>
          <p:nvPr/>
        </p:nvSpPr>
        <p:spPr>
          <a:xfrm>
            <a:off x="3726611" y="1591364"/>
            <a:ext cx="439947" cy="215444"/>
          </a:xfrm>
          <a:prstGeom prst="rect">
            <a:avLst/>
          </a:prstGeom>
          <a:noFill/>
        </p:spPr>
        <p:txBody>
          <a:bodyPr wrap="square">
            <a:spAutoFit/>
          </a:bodyPr>
          <a:lstStyle/>
          <a:p>
            <a:r>
              <a:rPr kumimoji="0" lang="en-GB" sz="800" b="0" i="0" u="none" strike="noStrike" kern="1200" cap="none" spc="0" normalizeH="0" baseline="0" noProof="0" dirty="0">
                <a:ln>
                  <a:noFill/>
                </a:ln>
                <a:solidFill>
                  <a:prstClr val="black"/>
                </a:solidFill>
                <a:effectLst/>
                <a:uLnTx/>
                <a:uFillTx/>
                <a:latin typeface="Century Gothic" panose="020B0502020202020204"/>
                <a:ea typeface="+mn-ea"/>
                <a:cs typeface="+mn-cs"/>
              </a:rPr>
              <a:t>£</a:t>
            </a:r>
            <a:endParaRPr lang="en-GB" dirty="0"/>
          </a:p>
        </p:txBody>
      </p:sp>
      <p:sp>
        <p:nvSpPr>
          <p:cNvPr id="26" name="TextBox 25">
            <a:extLst>
              <a:ext uri="{FF2B5EF4-FFF2-40B4-BE49-F238E27FC236}">
                <a16:creationId xmlns:a16="http://schemas.microsoft.com/office/drawing/2014/main" id="{29E5EE51-1343-FDF3-10D0-97E20A14EC67}"/>
              </a:ext>
            </a:extLst>
          </p:cNvPr>
          <p:cNvSpPr txBox="1"/>
          <p:nvPr/>
        </p:nvSpPr>
        <p:spPr>
          <a:xfrm>
            <a:off x="9627081" y="4649185"/>
            <a:ext cx="276045" cy="215444"/>
          </a:xfrm>
          <a:prstGeom prst="rect">
            <a:avLst/>
          </a:prstGeom>
          <a:noFill/>
        </p:spPr>
        <p:txBody>
          <a:bodyPr wrap="square">
            <a:spAutoFit/>
          </a:bodyPr>
          <a:lstStyle/>
          <a:p>
            <a:r>
              <a:rPr kumimoji="0" lang="en-GB" sz="800" b="0" i="0" u="none" strike="noStrike" kern="1200" cap="none" spc="0" normalizeH="0" baseline="0" noProof="0" dirty="0">
                <a:ln>
                  <a:noFill/>
                </a:ln>
                <a:solidFill>
                  <a:prstClr val="black"/>
                </a:solidFill>
                <a:effectLst/>
                <a:uLnTx/>
                <a:uFillTx/>
                <a:latin typeface="Century Gothic" panose="020B0502020202020204"/>
                <a:ea typeface="+mn-ea"/>
                <a:cs typeface="+mn-cs"/>
              </a:rPr>
              <a:t>£</a:t>
            </a:r>
            <a:endParaRPr lang="en-GB" dirty="0"/>
          </a:p>
        </p:txBody>
      </p:sp>
    </p:spTree>
    <p:extLst>
      <p:ext uri="{BB962C8B-B14F-4D97-AF65-F5344CB8AC3E}">
        <p14:creationId xmlns:p14="http://schemas.microsoft.com/office/powerpoint/2010/main" val="85468972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81229F0-9FB8-A3DD-8231-B591125CFBF4}"/>
              </a:ext>
            </a:extLst>
          </p:cNvPr>
          <p:cNvSpPr txBox="1"/>
          <p:nvPr/>
        </p:nvSpPr>
        <p:spPr>
          <a:xfrm>
            <a:off x="3191773" y="508958"/>
            <a:ext cx="3804249" cy="523220"/>
          </a:xfrm>
          <a:prstGeom prst="rect">
            <a:avLst/>
          </a:prstGeom>
          <a:noFill/>
        </p:spPr>
        <p:txBody>
          <a:bodyPr wrap="square" rtlCol="0">
            <a:spAutoFit/>
          </a:bodyPr>
          <a:lstStyle/>
          <a:p>
            <a:r>
              <a:rPr lang="en-GB" sz="2800" dirty="0">
                <a:latin typeface="Comic Sans MS" panose="030F0702030302020204" pitchFamily="66" charset="0"/>
              </a:rPr>
              <a:t>Revenue Forecast</a:t>
            </a:r>
          </a:p>
        </p:txBody>
      </p:sp>
      <p:sp>
        <p:nvSpPr>
          <p:cNvPr id="6" name="TextBox 5">
            <a:extLst>
              <a:ext uri="{FF2B5EF4-FFF2-40B4-BE49-F238E27FC236}">
                <a16:creationId xmlns:a16="http://schemas.microsoft.com/office/drawing/2014/main" id="{40CE7C11-A851-0301-0CBE-1D93BB58E018}"/>
              </a:ext>
            </a:extLst>
          </p:cNvPr>
          <p:cNvSpPr txBox="1"/>
          <p:nvPr/>
        </p:nvSpPr>
        <p:spPr>
          <a:xfrm>
            <a:off x="2182484" y="1863304"/>
            <a:ext cx="5003321" cy="1477328"/>
          </a:xfrm>
          <a:prstGeom prst="rect">
            <a:avLst/>
          </a:prstGeom>
          <a:noFill/>
        </p:spPr>
        <p:txBody>
          <a:bodyPr wrap="square" rtlCol="0">
            <a:spAutoFit/>
          </a:bodyPr>
          <a:lstStyle/>
          <a:p>
            <a:r>
              <a:rPr lang="en-US" dirty="0">
                <a:latin typeface="Comic Sans MS" panose="030F0702030302020204" pitchFamily="66" charset="0"/>
              </a:rPr>
              <a:t>Based on the rental revenue for the past two years, the visuals show that there will be a decline in the next quarter's revenue. The rental trends will continue to decline, and CineMax will no longer have customers.</a:t>
            </a:r>
            <a:endParaRPr lang="en-GB" dirty="0">
              <a:latin typeface="Comic Sans MS" panose="030F0702030302020204" pitchFamily="66" charset="0"/>
            </a:endParaRPr>
          </a:p>
        </p:txBody>
      </p:sp>
    </p:spTree>
    <p:extLst>
      <p:ext uri="{BB962C8B-B14F-4D97-AF65-F5344CB8AC3E}">
        <p14:creationId xmlns:p14="http://schemas.microsoft.com/office/powerpoint/2010/main" val="2696953885"/>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61A2E87-4440-FE3B-9AA1-FE499C1C3B99}"/>
              </a:ext>
            </a:extLst>
          </p:cNvPr>
          <p:cNvSpPr>
            <a:spLocks noGrp="1"/>
          </p:cNvSpPr>
          <p:nvPr>
            <p:ph type="ftr" sz="quarter" idx="11"/>
          </p:nvPr>
        </p:nvSpPr>
        <p:spPr/>
        <p:txBody>
          <a:bodyPr/>
          <a:lstStyle/>
          <a:p>
            <a:pPr rtl="0"/>
            <a:r>
              <a:rPr lang="en-gb" noProof="0"/>
              <a:t>Your Logo Here</a:t>
            </a:r>
          </a:p>
        </p:txBody>
      </p:sp>
      <p:sp>
        <p:nvSpPr>
          <p:cNvPr id="4" name="Slide Number Placeholder 3">
            <a:extLst>
              <a:ext uri="{FF2B5EF4-FFF2-40B4-BE49-F238E27FC236}">
                <a16:creationId xmlns:a16="http://schemas.microsoft.com/office/drawing/2014/main" id="{85053B44-36B6-E062-AC38-DECAE07F1FDC}"/>
              </a:ext>
            </a:extLst>
          </p:cNvPr>
          <p:cNvSpPr>
            <a:spLocks noGrp="1"/>
          </p:cNvSpPr>
          <p:nvPr>
            <p:ph type="sldNum" sz="quarter" idx="12"/>
          </p:nvPr>
        </p:nvSpPr>
        <p:spPr/>
        <p:txBody>
          <a:bodyPr/>
          <a:lstStyle/>
          <a:p>
            <a:pPr rtl="0"/>
            <a:fld id="{0FD50806-BABF-4915-9689-3B9956D1C75C}" type="slidenum">
              <a:rPr lang="en-US" noProof="0" smtClean="0"/>
              <a:pPr rtl="0"/>
              <a:t>16</a:t>
            </a:fld>
            <a:endParaRPr lang="en-US" noProof="0" dirty="0"/>
          </a:p>
        </p:txBody>
      </p:sp>
      <p:pic>
        <p:nvPicPr>
          <p:cNvPr id="6" name="Picture 5">
            <a:extLst>
              <a:ext uri="{FF2B5EF4-FFF2-40B4-BE49-F238E27FC236}">
                <a16:creationId xmlns:a16="http://schemas.microsoft.com/office/drawing/2014/main" id="{458C357E-1437-5FB0-2316-898E8C26A722}"/>
              </a:ext>
            </a:extLst>
          </p:cNvPr>
          <p:cNvPicPr>
            <a:picLocks noChangeAspect="1"/>
          </p:cNvPicPr>
          <p:nvPr/>
        </p:nvPicPr>
        <p:blipFill>
          <a:blip r:embed="rId2"/>
          <a:stretch>
            <a:fillRect/>
          </a:stretch>
        </p:blipFill>
        <p:spPr>
          <a:xfrm>
            <a:off x="-55891" y="0"/>
            <a:ext cx="12567220" cy="6858000"/>
          </a:xfrm>
          <a:prstGeom prst="rect">
            <a:avLst/>
          </a:prstGeom>
        </p:spPr>
      </p:pic>
      <p:sp>
        <p:nvSpPr>
          <p:cNvPr id="8" name="TextBox 7">
            <a:extLst>
              <a:ext uri="{FF2B5EF4-FFF2-40B4-BE49-F238E27FC236}">
                <a16:creationId xmlns:a16="http://schemas.microsoft.com/office/drawing/2014/main" id="{9FFB249E-6F6B-BB69-BC06-484399C98CF2}"/>
              </a:ext>
            </a:extLst>
          </p:cNvPr>
          <p:cNvSpPr txBox="1"/>
          <p:nvPr/>
        </p:nvSpPr>
        <p:spPr>
          <a:xfrm>
            <a:off x="60385" y="2649109"/>
            <a:ext cx="310551" cy="369332"/>
          </a:xfrm>
          <a:prstGeom prst="rect">
            <a:avLst/>
          </a:prstGeom>
          <a:noFill/>
        </p:spPr>
        <p:txBody>
          <a:bodyPr wrap="square">
            <a:spAutoFit/>
          </a:bodyPr>
          <a:lstStyle/>
          <a:p>
            <a:r>
              <a:rPr lang="en-GB" sz="1800" dirty="0">
                <a:solidFill>
                  <a:schemeClr val="bg1"/>
                </a:solidFill>
              </a:rPr>
              <a:t>£</a:t>
            </a:r>
            <a:endParaRPr lang="en-GB" dirty="0"/>
          </a:p>
        </p:txBody>
      </p:sp>
    </p:spTree>
    <p:extLst>
      <p:ext uri="{BB962C8B-B14F-4D97-AF65-F5344CB8AC3E}">
        <p14:creationId xmlns:p14="http://schemas.microsoft.com/office/powerpoint/2010/main" val="141971610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6735827-ADDA-47D9-F057-648DFD2B43B0}"/>
              </a:ext>
            </a:extLst>
          </p:cNvPr>
          <p:cNvSpPr txBox="1"/>
          <p:nvPr/>
        </p:nvSpPr>
        <p:spPr>
          <a:xfrm>
            <a:off x="1026543" y="1028343"/>
            <a:ext cx="8315864" cy="4524315"/>
          </a:xfrm>
          <a:prstGeom prst="rect">
            <a:avLst/>
          </a:prstGeom>
          <a:noFill/>
        </p:spPr>
        <p:txBody>
          <a:bodyPr wrap="square">
            <a:spAutoFit/>
          </a:bodyPr>
          <a:lstStyle/>
          <a:p>
            <a:pPr>
              <a:spcBef>
                <a:spcPts val="0"/>
              </a:spcBef>
              <a:spcAft>
                <a:spcPts val="0"/>
              </a:spcAft>
            </a:pPr>
            <a:r>
              <a:rPr lang="en-US" b="1" dirty="0">
                <a:solidFill>
                  <a:schemeClr val="accent4">
                    <a:lumMod val="60000"/>
                    <a:lumOff val="40000"/>
                  </a:schemeClr>
                </a:solidFill>
                <a:effectLst/>
                <a:latin typeface="Comic Sans MS" panose="030F0702030302020204" pitchFamily="66" charset="0"/>
              </a:rPr>
              <a:t>Descriptive Analysis </a:t>
            </a:r>
            <a:r>
              <a:rPr lang="en-US" dirty="0">
                <a:effectLst/>
                <a:latin typeface="Comic Sans MS" panose="030F0702030302020204" pitchFamily="66" charset="0"/>
              </a:rPr>
              <a:t>shows that Asian and European cities have the most customers based on their high population and income, led by India, China, the United States, Japan, Mexico, Brazil, and the Russian Federation, respectively. South and Northern America follow this, compared to the African Continent, which has fewer customers and none in Australia. </a:t>
            </a:r>
          </a:p>
          <a:p>
            <a:pPr>
              <a:spcBef>
                <a:spcPts val="0"/>
              </a:spcBef>
              <a:spcAft>
                <a:spcPts val="0"/>
              </a:spcAft>
            </a:pPr>
            <a:r>
              <a:rPr lang="en-US" b="1" dirty="0">
                <a:solidFill>
                  <a:schemeClr val="accent4">
                    <a:lumMod val="60000"/>
                    <a:lumOff val="40000"/>
                  </a:schemeClr>
                </a:solidFill>
                <a:effectLst/>
                <a:latin typeface="Comic Sans MS" panose="030F0702030302020204" pitchFamily="66" charset="0"/>
              </a:rPr>
              <a:t>Diagnostic Analysis </a:t>
            </a:r>
            <a:r>
              <a:rPr lang="en-US" dirty="0">
                <a:effectLst/>
                <a:latin typeface="Comic Sans MS" panose="030F0702030302020204" pitchFamily="66" charset="0"/>
              </a:rPr>
              <a:t>shows decreasing and unstable business growth in the past two years, with August 2005 having the highest rentals and May 2005 having the lowest based on new film releases and customers' renting patterns. Another reason for the decline in business since September 2005 could be new technological innovations and advancements, such as customers opting for online streaming services such as Netflix, Sky, DSTV, and YouTube instead of renting. </a:t>
            </a:r>
          </a:p>
          <a:p>
            <a:pPr>
              <a:spcBef>
                <a:spcPts val="0"/>
              </a:spcBef>
              <a:spcAft>
                <a:spcPts val="0"/>
              </a:spcAft>
            </a:pPr>
            <a:r>
              <a:rPr lang="en-US" b="1" dirty="0">
                <a:solidFill>
                  <a:schemeClr val="accent4">
                    <a:lumMod val="60000"/>
                    <a:lumOff val="40000"/>
                  </a:schemeClr>
                </a:solidFill>
                <a:effectLst/>
                <a:latin typeface="Comic Sans MS" panose="030F0702030302020204" pitchFamily="66" charset="0"/>
              </a:rPr>
              <a:t>Predictive Analysis </a:t>
            </a:r>
            <a:r>
              <a:rPr lang="en-US" dirty="0">
                <a:effectLst/>
                <a:latin typeface="Comic Sans MS" panose="030F0702030302020204" pitchFamily="66" charset="0"/>
              </a:rPr>
              <a:t>shows a rental revenue decline for the past two years and a subsequent decline in the next quarter's revenue. Rental trends will continue to decline, and CineMax will no longer have customers. The business will no longer be profitable and will probably go bankrupt</a:t>
            </a:r>
            <a:r>
              <a:rPr lang="en-US" dirty="0">
                <a:effectLst/>
              </a:rPr>
              <a:t>. </a:t>
            </a:r>
          </a:p>
        </p:txBody>
      </p:sp>
      <p:sp>
        <p:nvSpPr>
          <p:cNvPr id="7" name="TextBox 6">
            <a:extLst>
              <a:ext uri="{FF2B5EF4-FFF2-40B4-BE49-F238E27FC236}">
                <a16:creationId xmlns:a16="http://schemas.microsoft.com/office/drawing/2014/main" id="{5FE9D6AC-8AE6-20D1-10E2-A81EEF592533}"/>
              </a:ext>
            </a:extLst>
          </p:cNvPr>
          <p:cNvSpPr txBox="1"/>
          <p:nvPr/>
        </p:nvSpPr>
        <p:spPr>
          <a:xfrm>
            <a:off x="2147978" y="543464"/>
            <a:ext cx="5736566" cy="523220"/>
          </a:xfrm>
          <a:prstGeom prst="rect">
            <a:avLst/>
          </a:prstGeom>
          <a:noFill/>
        </p:spPr>
        <p:txBody>
          <a:bodyPr wrap="square" rtlCol="0">
            <a:spAutoFit/>
          </a:bodyPr>
          <a:lstStyle/>
          <a:p>
            <a:r>
              <a:rPr lang="en-GB" sz="2800" b="1" dirty="0">
                <a:solidFill>
                  <a:schemeClr val="accent4">
                    <a:lumMod val="60000"/>
                    <a:lumOff val="40000"/>
                  </a:schemeClr>
                </a:solidFill>
              </a:rPr>
              <a:t>CineMax Rentals Data Analysis</a:t>
            </a:r>
          </a:p>
        </p:txBody>
      </p:sp>
    </p:spTree>
    <p:extLst>
      <p:ext uri="{BB962C8B-B14F-4D97-AF65-F5344CB8AC3E}">
        <p14:creationId xmlns:p14="http://schemas.microsoft.com/office/powerpoint/2010/main" val="140936190"/>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61A2E87-4440-FE3B-9AA1-FE499C1C3B99}"/>
              </a:ext>
            </a:extLst>
          </p:cNvPr>
          <p:cNvSpPr>
            <a:spLocks noGrp="1"/>
          </p:cNvSpPr>
          <p:nvPr>
            <p:ph type="ftr" sz="quarter" idx="11"/>
          </p:nvPr>
        </p:nvSpPr>
        <p:spPr/>
        <p:txBody>
          <a:bodyPr/>
          <a:lstStyle/>
          <a:p>
            <a:pPr rtl="0"/>
            <a:r>
              <a:rPr lang="en-gb" noProof="0"/>
              <a:t>Your Logo Here</a:t>
            </a:r>
          </a:p>
        </p:txBody>
      </p:sp>
      <p:sp>
        <p:nvSpPr>
          <p:cNvPr id="4" name="Slide Number Placeholder 3">
            <a:extLst>
              <a:ext uri="{FF2B5EF4-FFF2-40B4-BE49-F238E27FC236}">
                <a16:creationId xmlns:a16="http://schemas.microsoft.com/office/drawing/2014/main" id="{85053B44-36B6-E062-AC38-DECAE07F1FDC}"/>
              </a:ext>
            </a:extLst>
          </p:cNvPr>
          <p:cNvSpPr>
            <a:spLocks noGrp="1"/>
          </p:cNvSpPr>
          <p:nvPr>
            <p:ph type="sldNum" sz="quarter" idx="12"/>
          </p:nvPr>
        </p:nvSpPr>
        <p:spPr/>
        <p:txBody>
          <a:bodyPr/>
          <a:lstStyle/>
          <a:p>
            <a:pPr rtl="0"/>
            <a:fld id="{0FD50806-BABF-4915-9689-3B9956D1C75C}" type="slidenum">
              <a:rPr lang="en-US" noProof="0" smtClean="0"/>
              <a:pPr rtl="0"/>
              <a:t>18</a:t>
            </a:fld>
            <a:endParaRPr lang="en-US" noProof="0" dirty="0"/>
          </a:p>
        </p:txBody>
      </p:sp>
      <p:pic>
        <p:nvPicPr>
          <p:cNvPr id="6" name="Picture 5">
            <a:extLst>
              <a:ext uri="{FF2B5EF4-FFF2-40B4-BE49-F238E27FC236}">
                <a16:creationId xmlns:a16="http://schemas.microsoft.com/office/drawing/2014/main" id="{DA31854A-340B-93AC-7175-19D93E358476}"/>
              </a:ext>
            </a:extLst>
          </p:cNvPr>
          <p:cNvPicPr>
            <a:picLocks noChangeAspect="1"/>
          </p:cNvPicPr>
          <p:nvPr/>
        </p:nvPicPr>
        <p:blipFill>
          <a:blip r:embed="rId2"/>
          <a:stretch>
            <a:fillRect/>
          </a:stretch>
        </p:blipFill>
        <p:spPr>
          <a:xfrm>
            <a:off x="-126464" y="1"/>
            <a:ext cx="12530878" cy="6858000"/>
          </a:xfrm>
          <a:prstGeom prst="rect">
            <a:avLst/>
          </a:prstGeom>
        </p:spPr>
      </p:pic>
    </p:spTree>
    <p:extLst>
      <p:ext uri="{BB962C8B-B14F-4D97-AF65-F5344CB8AC3E}">
        <p14:creationId xmlns:p14="http://schemas.microsoft.com/office/powerpoint/2010/main" val="1619873018"/>
      </p:ext>
    </p:extLst>
  </p:cSld>
  <p:clrMapOvr>
    <a:masterClrMapping/>
  </p:clrMapOvr>
  <mc:AlternateContent xmlns:mc="http://schemas.openxmlformats.org/markup-compatibility/2006">
    <mc:Choice xmlns:p14="http://schemas.microsoft.com/office/powerpoint/2010/main" Requires="p14">
      <p:transition spd="slow" p14:dur="800">
        <p:diamond/>
      </p:transition>
    </mc:Choice>
    <mc:Fallback>
      <p:transition spd="slow">
        <p:diamond/>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C0A7723-17F5-DA37-514F-43F7FFC41067}"/>
              </a:ext>
            </a:extLst>
          </p:cNvPr>
          <p:cNvSpPr txBox="1"/>
          <p:nvPr/>
        </p:nvSpPr>
        <p:spPr>
          <a:xfrm>
            <a:off x="4183811" y="379562"/>
            <a:ext cx="4666891" cy="523220"/>
          </a:xfrm>
          <a:prstGeom prst="rect">
            <a:avLst/>
          </a:prstGeom>
          <a:noFill/>
        </p:spPr>
        <p:txBody>
          <a:bodyPr wrap="square" rtlCol="0">
            <a:spAutoFit/>
          </a:bodyPr>
          <a:lstStyle/>
          <a:p>
            <a:r>
              <a:rPr lang="en-GB" sz="2800" dirty="0">
                <a:latin typeface="Comic Sans MS" panose="030F0702030302020204" pitchFamily="66" charset="0"/>
              </a:rPr>
              <a:t>Recommendations</a:t>
            </a:r>
          </a:p>
        </p:txBody>
      </p:sp>
      <p:sp>
        <p:nvSpPr>
          <p:cNvPr id="7" name="TextBox 6">
            <a:extLst>
              <a:ext uri="{FF2B5EF4-FFF2-40B4-BE49-F238E27FC236}">
                <a16:creationId xmlns:a16="http://schemas.microsoft.com/office/drawing/2014/main" id="{38AED65E-1CE8-0306-61D5-747E0AD23BF5}"/>
              </a:ext>
            </a:extLst>
          </p:cNvPr>
          <p:cNvSpPr txBox="1"/>
          <p:nvPr/>
        </p:nvSpPr>
        <p:spPr>
          <a:xfrm>
            <a:off x="1196195" y="1308628"/>
            <a:ext cx="9051985" cy="3416320"/>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Comic Sans MS" panose="030F0702030302020204" pitchFamily="66" charset="0"/>
              </a:rPr>
              <a:t>Data analysis for CineMax Rentals indicates a decline in revenue due to technological advancements. Customers are moving to online streaming and subscriptions rather than renting films. It is dangerous for the business because film rentals are the only profit source. It needs to think of innovative alternative revenue sources and new business models to remain relevant, move with technology advancement, retain customers and attract new customers through creating its own paid online subscription streaming model and transform old films to maintain two revenue streams to keep old customers and attract new customers.</a:t>
            </a:r>
          </a:p>
          <a:p>
            <a:pPr marL="285750" indent="-285750">
              <a:buFont typeface="Wingdings" panose="05000000000000000000" pitchFamily="2" charset="2"/>
              <a:buChar char="Ø"/>
            </a:pPr>
            <a:r>
              <a:rPr lang="en-US" dirty="0">
                <a:latin typeface="Comic Sans MS" panose="030F0702030302020204" pitchFamily="66" charset="0"/>
              </a:rPr>
              <a:t>Another recommendation is that Cinemax diversify into other businesses because rental and customer numbers will decline in subsequent quarters and years, leading to loss and the company's possible collapse.</a:t>
            </a:r>
            <a:endParaRPr lang="en-GB" dirty="0">
              <a:latin typeface="Comic Sans MS" panose="030F0702030302020204" pitchFamily="66" charset="0"/>
            </a:endParaRPr>
          </a:p>
        </p:txBody>
      </p:sp>
    </p:spTree>
    <p:extLst>
      <p:ext uri="{BB962C8B-B14F-4D97-AF65-F5344CB8AC3E}">
        <p14:creationId xmlns:p14="http://schemas.microsoft.com/office/powerpoint/2010/main" val="352571268"/>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385" name="Group 384">
            <a:extLst>
              <a:ext uri="{FF2B5EF4-FFF2-40B4-BE49-F238E27FC236}">
                <a16:creationId xmlns:a16="http://schemas.microsoft.com/office/drawing/2014/main" id="{260ACC13-B825-49F3-93DE-C8B8F2FA37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251" name="Freeform 6">
              <a:extLst>
                <a:ext uri="{FF2B5EF4-FFF2-40B4-BE49-F238E27FC236}">
                  <a16:creationId xmlns:a16="http://schemas.microsoft.com/office/drawing/2014/main" id="{F947B31F-CA03-4793-845D-FD86BABC1A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endParaRPr lang="en-GB"/>
            </a:p>
          </p:txBody>
        </p:sp>
        <p:sp>
          <p:nvSpPr>
            <p:cNvPr id="252" name="Freeform 7">
              <a:extLst>
                <a:ext uri="{FF2B5EF4-FFF2-40B4-BE49-F238E27FC236}">
                  <a16:creationId xmlns:a16="http://schemas.microsoft.com/office/drawing/2014/main" id="{DCDDE94D-F78C-4A48-AEA6-E922FC99A1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endParaRPr lang="en-GB"/>
            </a:p>
          </p:txBody>
        </p:sp>
        <p:sp>
          <p:nvSpPr>
            <p:cNvPr id="253" name="Freeform 8">
              <a:extLst>
                <a:ext uri="{FF2B5EF4-FFF2-40B4-BE49-F238E27FC236}">
                  <a16:creationId xmlns:a16="http://schemas.microsoft.com/office/drawing/2014/main" id="{3445A886-F3CA-4DE4-90D7-535F9707B7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endParaRPr lang="en-GB"/>
            </a:p>
          </p:txBody>
        </p:sp>
        <p:sp>
          <p:nvSpPr>
            <p:cNvPr id="254" name="Freeform 9">
              <a:extLst>
                <a:ext uri="{FF2B5EF4-FFF2-40B4-BE49-F238E27FC236}">
                  <a16:creationId xmlns:a16="http://schemas.microsoft.com/office/drawing/2014/main" id="{A8999CB6-C053-418B-AE37-E470804D2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endParaRPr lang="en-GB"/>
            </a:p>
          </p:txBody>
        </p:sp>
        <p:sp>
          <p:nvSpPr>
            <p:cNvPr id="255" name="Freeform 10">
              <a:extLst>
                <a:ext uri="{FF2B5EF4-FFF2-40B4-BE49-F238E27FC236}">
                  <a16:creationId xmlns:a16="http://schemas.microsoft.com/office/drawing/2014/main" id="{81EA3E26-BFCD-4396-AE8A-2A9828BFFB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endParaRPr lang="en-GB"/>
            </a:p>
          </p:txBody>
        </p:sp>
        <p:sp>
          <p:nvSpPr>
            <p:cNvPr id="256" name="Freeform 11">
              <a:extLst>
                <a:ext uri="{FF2B5EF4-FFF2-40B4-BE49-F238E27FC236}">
                  <a16:creationId xmlns:a16="http://schemas.microsoft.com/office/drawing/2014/main" id="{5F9BC582-73A6-4D8A-8738-E364764893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endParaRPr lang="en-GB"/>
            </a:p>
          </p:txBody>
        </p:sp>
      </p:grpSp>
      <p:sp useBgFill="1">
        <p:nvSpPr>
          <p:cNvPr id="386" name="Rectangle 385">
            <a:extLst>
              <a:ext uri="{FF2B5EF4-FFF2-40B4-BE49-F238E27FC236}">
                <a16:creationId xmlns:a16="http://schemas.microsoft.com/office/drawing/2014/main" id="{6AD30037-67ED-4367-9BE0-45787510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1FE01E80-1508-C7E2-B511-15FF04EAEA5D}"/>
              </a:ext>
            </a:extLst>
          </p:cNvPr>
          <p:cNvPicPr>
            <a:picLocks noChangeAspect="1"/>
          </p:cNvPicPr>
          <p:nvPr/>
        </p:nvPicPr>
        <p:blipFill>
          <a:blip r:embed="rId3"/>
          <a:srcRect l="34728" r="21422" b="-1"/>
          <a:stretch/>
        </p:blipFill>
        <p:spPr>
          <a:xfrm>
            <a:off x="6892924" y="10"/>
            <a:ext cx="5299077" cy="6857990"/>
          </a:xfrm>
          <a:custGeom>
            <a:avLst/>
            <a:gdLst/>
            <a:ahLst/>
            <a:cxnLst/>
            <a:rect l="l" t="t" r="r" b="b"/>
            <a:pathLst>
              <a:path w="5299077" h="6858000">
                <a:moveTo>
                  <a:pt x="836871" y="0"/>
                </a:moveTo>
                <a:lnTo>
                  <a:pt x="5299077" y="0"/>
                </a:lnTo>
                <a:lnTo>
                  <a:pt x="5299077" y="6858000"/>
                </a:lnTo>
                <a:lnTo>
                  <a:pt x="1911312" y="6858000"/>
                </a:lnTo>
                <a:lnTo>
                  <a:pt x="0" y="5333999"/>
                </a:lnTo>
                <a:close/>
              </a:path>
            </a:pathLst>
          </a:custGeom>
        </p:spPr>
      </p:pic>
      <p:grpSp>
        <p:nvGrpSpPr>
          <p:cNvPr id="387" name="Group 386">
            <a:extLst>
              <a:ext uri="{FF2B5EF4-FFF2-40B4-BE49-F238E27FC236}">
                <a16:creationId xmlns:a16="http://schemas.microsoft.com/office/drawing/2014/main" id="{50841A4E-5BC1-44B4-83CF-D524E8AEAD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32760" y="0"/>
            <a:ext cx="2436813" cy="6858001"/>
            <a:chOff x="1320800" y="0"/>
            <a:chExt cx="2436813" cy="6858001"/>
          </a:xfrm>
        </p:grpSpPr>
        <p:sp>
          <p:nvSpPr>
            <p:cNvPr id="388" name="Freeform 6">
              <a:extLst>
                <a:ext uri="{FF2B5EF4-FFF2-40B4-BE49-F238E27FC236}">
                  <a16:creationId xmlns:a16="http://schemas.microsoft.com/office/drawing/2014/main" id="{BF371BCC-8954-44E2-8C4F-29DC18872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endParaRPr lang="en-GB"/>
            </a:p>
          </p:txBody>
        </p:sp>
        <p:sp>
          <p:nvSpPr>
            <p:cNvPr id="389" name="Freeform 7">
              <a:extLst>
                <a:ext uri="{FF2B5EF4-FFF2-40B4-BE49-F238E27FC236}">
                  <a16:creationId xmlns:a16="http://schemas.microsoft.com/office/drawing/2014/main" id="{CD3505BE-B420-41C5-BE34-3E7652D37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endParaRPr lang="en-GB"/>
            </a:p>
          </p:txBody>
        </p:sp>
        <p:sp>
          <p:nvSpPr>
            <p:cNvPr id="390" name="Freeform 8">
              <a:extLst>
                <a:ext uri="{FF2B5EF4-FFF2-40B4-BE49-F238E27FC236}">
                  <a16:creationId xmlns:a16="http://schemas.microsoft.com/office/drawing/2014/main" id="{4B68A05B-A78B-4D59-8CF9-1900731A2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endParaRPr lang="en-GB"/>
            </a:p>
          </p:txBody>
        </p:sp>
        <p:sp>
          <p:nvSpPr>
            <p:cNvPr id="391" name="Freeform 9">
              <a:extLst>
                <a:ext uri="{FF2B5EF4-FFF2-40B4-BE49-F238E27FC236}">
                  <a16:creationId xmlns:a16="http://schemas.microsoft.com/office/drawing/2014/main" id="{84D57A01-C112-4FF2-B5ED-0B762AAD9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endParaRPr lang="en-GB"/>
            </a:p>
          </p:txBody>
        </p:sp>
        <p:sp>
          <p:nvSpPr>
            <p:cNvPr id="265" name="Freeform 10">
              <a:extLst>
                <a:ext uri="{FF2B5EF4-FFF2-40B4-BE49-F238E27FC236}">
                  <a16:creationId xmlns:a16="http://schemas.microsoft.com/office/drawing/2014/main" id="{6CCCCDF1-5D4F-4CA1-8400-DFBB96BB0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endParaRPr lang="en-GB"/>
            </a:p>
          </p:txBody>
        </p:sp>
        <p:sp>
          <p:nvSpPr>
            <p:cNvPr id="392" name="Freeform 11">
              <a:extLst>
                <a:ext uri="{FF2B5EF4-FFF2-40B4-BE49-F238E27FC236}">
                  <a16:creationId xmlns:a16="http://schemas.microsoft.com/office/drawing/2014/main" id="{20A090B2-5344-43CD-BC70-A6D44F15E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endParaRPr lang="en-GB"/>
            </a:p>
          </p:txBody>
        </p:sp>
      </p:grpSp>
      <p:sp>
        <p:nvSpPr>
          <p:cNvPr id="6" name="TextBox 5">
            <a:extLst>
              <a:ext uri="{FF2B5EF4-FFF2-40B4-BE49-F238E27FC236}">
                <a16:creationId xmlns:a16="http://schemas.microsoft.com/office/drawing/2014/main" id="{AE9287CC-ABBD-A029-611E-4B5E90FE45AC}"/>
              </a:ext>
            </a:extLst>
          </p:cNvPr>
          <p:cNvSpPr txBox="1"/>
          <p:nvPr/>
        </p:nvSpPr>
        <p:spPr>
          <a:xfrm>
            <a:off x="972080" y="685800"/>
            <a:ext cx="5260680" cy="1752599"/>
          </a:xfrm>
          <a:prstGeom prst="rect">
            <a:avLst/>
          </a:prstGeom>
        </p:spPr>
        <p:txBody>
          <a:bodyPr vert="horz" lIns="91440" tIns="45720" rIns="91440" bIns="45720" rtlCol="0" anchor="ctr">
            <a:normAutofit/>
          </a:bodyPr>
          <a:lstStyle/>
          <a:p>
            <a:pPr defTabSz="457200">
              <a:spcBef>
                <a:spcPct val="0"/>
              </a:spcBef>
              <a:spcAft>
                <a:spcPts val="600"/>
              </a:spcAft>
            </a:pPr>
            <a:r>
              <a:rPr lang="en-US" sz="2800" b="1" dirty="0">
                <a:ln w="3175" cmpd="sng">
                  <a:noFill/>
                </a:ln>
                <a:latin typeface="Comic Sans MS" panose="030F0702030302020204" pitchFamily="66" charset="0"/>
                <a:ea typeface="+mj-ea"/>
                <a:cs typeface="+mj-cs"/>
              </a:rPr>
              <a:t>Objectives</a:t>
            </a:r>
          </a:p>
          <a:p>
            <a:pPr defTabSz="457200">
              <a:spcBef>
                <a:spcPct val="0"/>
              </a:spcBef>
              <a:spcAft>
                <a:spcPts val="600"/>
              </a:spcAft>
            </a:pPr>
            <a:endParaRPr lang="en-US" sz="4000" dirty="0">
              <a:ln w="3175" cmpd="sng">
                <a:noFill/>
              </a:ln>
              <a:latin typeface="+mj-lt"/>
              <a:ea typeface="+mj-ea"/>
              <a:cs typeface="+mj-cs"/>
            </a:endParaRPr>
          </a:p>
        </p:txBody>
      </p:sp>
      <p:graphicFrame>
        <p:nvGraphicFramePr>
          <p:cNvPr id="216" name="TextBox 155">
            <a:extLst>
              <a:ext uri="{FF2B5EF4-FFF2-40B4-BE49-F238E27FC236}">
                <a16:creationId xmlns:a16="http://schemas.microsoft.com/office/drawing/2014/main" id="{BC882948-ACF8-9125-0FBF-E1C11FA82188}"/>
              </a:ext>
            </a:extLst>
          </p:cNvPr>
          <p:cNvGraphicFramePr/>
          <p:nvPr>
            <p:extLst>
              <p:ext uri="{D42A27DB-BD31-4B8C-83A1-F6EECF244321}">
                <p14:modId xmlns:p14="http://schemas.microsoft.com/office/powerpoint/2010/main" val="1673080698"/>
              </p:ext>
            </p:extLst>
          </p:nvPr>
        </p:nvGraphicFramePr>
        <p:xfrm>
          <a:off x="643468" y="2666999"/>
          <a:ext cx="5260680" cy="312420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73783294"/>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4AFB0-11D8-174E-66E4-1E83E18EA956}"/>
              </a:ext>
            </a:extLst>
          </p:cNvPr>
          <p:cNvSpPr>
            <a:spLocks noGrp="1"/>
          </p:cNvSpPr>
          <p:nvPr>
            <p:ph type="title"/>
          </p:nvPr>
        </p:nvSpPr>
        <p:spPr/>
        <p:txBody>
          <a:bodyPr/>
          <a:lstStyle/>
          <a:p>
            <a:endParaRPr lang="en-US"/>
          </a:p>
        </p:txBody>
      </p:sp>
      <p:sp>
        <p:nvSpPr>
          <p:cNvPr id="3" name="Footer Placeholder 2">
            <a:extLst>
              <a:ext uri="{FF2B5EF4-FFF2-40B4-BE49-F238E27FC236}">
                <a16:creationId xmlns:a16="http://schemas.microsoft.com/office/drawing/2014/main" id="{7BF5E72B-5EA4-DE7C-142B-30A65FF333E6}"/>
              </a:ext>
            </a:extLst>
          </p:cNvPr>
          <p:cNvSpPr>
            <a:spLocks noGrp="1"/>
          </p:cNvSpPr>
          <p:nvPr>
            <p:ph type="ftr" sz="quarter" idx="11"/>
          </p:nvPr>
        </p:nvSpPr>
        <p:spPr/>
        <p:txBody>
          <a:bodyPr/>
          <a:lstStyle/>
          <a:p>
            <a:pPr rtl="0"/>
            <a:r>
              <a:rPr lang="en-gb" noProof="0"/>
              <a:t>Your Logo Here</a:t>
            </a:r>
          </a:p>
        </p:txBody>
      </p:sp>
      <p:sp>
        <p:nvSpPr>
          <p:cNvPr id="4" name="Slide Number Placeholder 3">
            <a:extLst>
              <a:ext uri="{FF2B5EF4-FFF2-40B4-BE49-F238E27FC236}">
                <a16:creationId xmlns:a16="http://schemas.microsoft.com/office/drawing/2014/main" id="{DC854E38-08DC-BDF1-8CDA-E4B9425D8177}"/>
              </a:ext>
            </a:extLst>
          </p:cNvPr>
          <p:cNvSpPr>
            <a:spLocks noGrp="1"/>
          </p:cNvSpPr>
          <p:nvPr>
            <p:ph type="sldNum" sz="quarter" idx="12"/>
          </p:nvPr>
        </p:nvSpPr>
        <p:spPr/>
        <p:txBody>
          <a:bodyPr/>
          <a:lstStyle/>
          <a:p>
            <a:pPr rtl="0"/>
            <a:fld id="{0FD50806-BABF-4915-9689-3B9956D1C75C}" type="slidenum">
              <a:rPr lang="en-US" noProof="0" smtClean="0"/>
              <a:pPr rtl="0"/>
              <a:t>20</a:t>
            </a:fld>
            <a:endParaRPr lang="en-US" noProof="0" dirty="0"/>
          </a:p>
        </p:txBody>
      </p:sp>
    </p:spTree>
    <p:extLst>
      <p:ext uri="{BB962C8B-B14F-4D97-AF65-F5344CB8AC3E}">
        <p14:creationId xmlns:p14="http://schemas.microsoft.com/office/powerpoint/2010/main" val="4014069874"/>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CC7770B-E4E1-42D6-9437-DAA4A3A9E6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3" name="Straight Connector 12">
              <a:extLst>
                <a:ext uri="{FF2B5EF4-FFF2-40B4-BE49-F238E27FC236}">
                  <a16:creationId xmlns:a16="http://schemas.microsoft.com/office/drawing/2014/main" id="{5A26DE5B-A1A6-4746-8EF7-4D6809ED75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77A3DDA-BF17-4302-867E-EBFD777B06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CBE30704-4227-4B7B-BDB8-BFCF39086F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B923B1E7-AEA4-42D8-8F4A-9D116F2966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321B6244-6EAE-442C-ACCF-8146103EC1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19" name="Rectangle 18">
            <a:extLst>
              <a:ext uri="{FF2B5EF4-FFF2-40B4-BE49-F238E27FC236}">
                <a16:creationId xmlns:a16="http://schemas.microsoft.com/office/drawing/2014/main" id="{290FE681-1E05-478A-89DC-5F7AB37CF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512892-573E-C9D9-F370-E55EEDABA0EA}"/>
              </a:ext>
            </a:extLst>
          </p:cNvPr>
          <p:cNvSpPr txBox="1"/>
          <p:nvPr/>
        </p:nvSpPr>
        <p:spPr>
          <a:xfrm>
            <a:off x="684212" y="685799"/>
            <a:ext cx="3747111" cy="4892040"/>
          </a:xfrm>
          <a:prstGeom prst="rect">
            <a:avLst/>
          </a:prstGeom>
        </p:spPr>
        <p:txBody>
          <a:bodyPr vert="horz" lIns="91440" tIns="45720" rIns="91440" bIns="45720" rtlCol="0" anchor="ctr">
            <a:normAutofit/>
          </a:bodyPr>
          <a:lstStyle/>
          <a:p>
            <a:pPr algn="r" defTabSz="457200">
              <a:spcBef>
                <a:spcPct val="0"/>
              </a:spcBef>
              <a:spcAft>
                <a:spcPts val="600"/>
              </a:spcAft>
            </a:pPr>
            <a:r>
              <a:rPr lang="en-US" sz="2800" cap="all" dirty="0">
                <a:ln w="3175" cmpd="sng">
                  <a:noFill/>
                </a:ln>
                <a:latin typeface="Comic Sans MS" panose="030F0702030302020204" pitchFamily="66" charset="0"/>
                <a:ea typeface="+mj-ea"/>
                <a:cs typeface="+mj-cs"/>
              </a:rPr>
              <a:t>Film Inventory</a:t>
            </a:r>
          </a:p>
        </p:txBody>
      </p:sp>
      <p:cxnSp>
        <p:nvCxnSpPr>
          <p:cNvPr id="21" name="Straight Connector 20">
            <a:extLst>
              <a:ext uri="{FF2B5EF4-FFF2-40B4-BE49-F238E27FC236}">
                <a16:creationId xmlns:a16="http://schemas.microsoft.com/office/drawing/2014/main" id="{2E2F21DC-5F0E-42CF-B89C-C1E25E175C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783" y="1532373"/>
            <a:ext cx="0" cy="3198892"/>
          </a:xfrm>
          <a:prstGeom prst="line">
            <a:avLst/>
          </a:prstGeom>
          <a:ln w="19050">
            <a:solidFill>
              <a:schemeClr val="tx1">
                <a:alpha val="6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5F0978D-9946-5598-E7A7-F49CA084D690}"/>
              </a:ext>
            </a:extLst>
          </p:cNvPr>
          <p:cNvSpPr txBox="1"/>
          <p:nvPr/>
        </p:nvSpPr>
        <p:spPr>
          <a:xfrm>
            <a:off x="4979962" y="685799"/>
            <a:ext cx="6288260" cy="4892040"/>
          </a:xfrm>
          <a:prstGeom prst="rect">
            <a:avLst/>
          </a:prstGeom>
        </p:spPr>
        <p:txBody>
          <a:bodyPr vert="horz" lIns="91440" tIns="45720" rIns="91440" bIns="45720" rtlCol="0" anchor="ctr">
            <a:normAutofit/>
          </a:bodyPr>
          <a:lstStyle/>
          <a:p>
            <a:pPr marL="0" marR="0" lvl="0" indent="0" defTabSz="457200" fontAlgn="auto">
              <a:spcBef>
                <a:spcPct val="20000"/>
              </a:spcBef>
              <a:spcAft>
                <a:spcPts val="600"/>
              </a:spcAft>
              <a:buClr>
                <a:schemeClr val="tx1"/>
              </a:buClr>
              <a:buSzPct val="80000"/>
              <a:buFont typeface="Wingdings 3" panose="05040102010807070707" pitchFamily="18" charset="2"/>
              <a:buChar char=""/>
              <a:tabLst/>
              <a:defRPr/>
            </a:pPr>
            <a:r>
              <a:rPr kumimoji="0" lang="en-US" b="0" i="0" u="none" strike="noStrike" spc="0" normalizeH="0" baseline="0" noProof="0" dirty="0">
                <a:ln>
                  <a:noFill/>
                </a:ln>
                <a:uLnTx/>
                <a:uFillTx/>
                <a:latin typeface="Comic Sans MS" panose="030F0702030302020204" pitchFamily="66" charset="0"/>
              </a:rPr>
              <a:t>The current inventory status shows 4.581k for both stores, with 1000 for each film title in each store.</a:t>
            </a:r>
          </a:p>
        </p:txBody>
      </p:sp>
    </p:spTree>
    <p:extLst>
      <p:ext uri="{BB962C8B-B14F-4D97-AF65-F5344CB8AC3E}">
        <p14:creationId xmlns:p14="http://schemas.microsoft.com/office/powerpoint/2010/main" val="1204228934"/>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61A2E87-4440-FE3B-9AA1-FE499C1C3B99}"/>
              </a:ext>
            </a:extLst>
          </p:cNvPr>
          <p:cNvSpPr>
            <a:spLocks noGrp="1"/>
          </p:cNvSpPr>
          <p:nvPr>
            <p:ph type="ftr" sz="quarter" idx="11"/>
          </p:nvPr>
        </p:nvSpPr>
        <p:spPr/>
        <p:txBody>
          <a:bodyPr/>
          <a:lstStyle/>
          <a:p>
            <a:pPr rtl="0"/>
            <a:r>
              <a:rPr lang="en-gb" noProof="0"/>
              <a:t>Your Logo Here</a:t>
            </a:r>
          </a:p>
        </p:txBody>
      </p:sp>
      <p:pic>
        <p:nvPicPr>
          <p:cNvPr id="9" name="Picture 8">
            <a:extLst>
              <a:ext uri="{FF2B5EF4-FFF2-40B4-BE49-F238E27FC236}">
                <a16:creationId xmlns:a16="http://schemas.microsoft.com/office/drawing/2014/main" id="{DE3B5DBE-0B42-9520-55A5-AB48CF8B567D}"/>
              </a:ext>
            </a:extLst>
          </p:cNvPr>
          <p:cNvPicPr>
            <a:picLocks noChangeAspect="1"/>
          </p:cNvPicPr>
          <p:nvPr/>
        </p:nvPicPr>
        <p:blipFill>
          <a:blip r:embed="rId2"/>
          <a:stretch>
            <a:fillRect/>
          </a:stretch>
        </p:blipFill>
        <p:spPr>
          <a:xfrm>
            <a:off x="85366" y="38720"/>
            <a:ext cx="12106634" cy="7021847"/>
          </a:xfrm>
          <a:prstGeom prst="rect">
            <a:avLst/>
          </a:prstGeom>
        </p:spPr>
      </p:pic>
    </p:spTree>
    <p:extLst>
      <p:ext uri="{BB962C8B-B14F-4D97-AF65-F5344CB8AC3E}">
        <p14:creationId xmlns:p14="http://schemas.microsoft.com/office/powerpoint/2010/main" val="3693016950"/>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61A2E87-4440-FE3B-9AA1-FE499C1C3B99}"/>
              </a:ext>
            </a:extLst>
          </p:cNvPr>
          <p:cNvSpPr>
            <a:spLocks noGrp="1"/>
          </p:cNvSpPr>
          <p:nvPr>
            <p:ph type="ftr" sz="quarter" idx="11"/>
          </p:nvPr>
        </p:nvSpPr>
        <p:spPr/>
        <p:txBody>
          <a:bodyPr/>
          <a:lstStyle/>
          <a:p>
            <a:pPr rtl="0"/>
            <a:r>
              <a:rPr lang="en-gb" noProof="0"/>
              <a:t>Your Logo Here</a:t>
            </a:r>
          </a:p>
        </p:txBody>
      </p:sp>
      <p:sp>
        <p:nvSpPr>
          <p:cNvPr id="4" name="Slide Number Placeholder 3">
            <a:extLst>
              <a:ext uri="{FF2B5EF4-FFF2-40B4-BE49-F238E27FC236}">
                <a16:creationId xmlns:a16="http://schemas.microsoft.com/office/drawing/2014/main" id="{85053B44-36B6-E062-AC38-DECAE07F1FDC}"/>
              </a:ext>
            </a:extLst>
          </p:cNvPr>
          <p:cNvSpPr>
            <a:spLocks noGrp="1"/>
          </p:cNvSpPr>
          <p:nvPr>
            <p:ph type="sldNum" sz="quarter" idx="12"/>
          </p:nvPr>
        </p:nvSpPr>
        <p:spPr/>
        <p:txBody>
          <a:bodyPr/>
          <a:lstStyle/>
          <a:p>
            <a:pPr rtl="0"/>
            <a:fld id="{0FD50806-BABF-4915-9689-3B9956D1C75C}" type="slidenum">
              <a:rPr lang="en-US" noProof="0" smtClean="0"/>
              <a:pPr rtl="0"/>
              <a:t>3</a:t>
            </a:fld>
            <a:endParaRPr lang="en-US" noProof="0" dirty="0"/>
          </a:p>
        </p:txBody>
      </p:sp>
      <p:pic>
        <p:nvPicPr>
          <p:cNvPr id="6" name="Picture 5">
            <a:extLst>
              <a:ext uri="{FF2B5EF4-FFF2-40B4-BE49-F238E27FC236}">
                <a16:creationId xmlns:a16="http://schemas.microsoft.com/office/drawing/2014/main" id="{DA31854A-340B-93AC-7175-19D93E358476}"/>
              </a:ext>
            </a:extLst>
          </p:cNvPr>
          <p:cNvPicPr>
            <a:picLocks noChangeAspect="1"/>
          </p:cNvPicPr>
          <p:nvPr/>
        </p:nvPicPr>
        <p:blipFill>
          <a:blip r:embed="rId2"/>
          <a:stretch>
            <a:fillRect/>
          </a:stretch>
        </p:blipFill>
        <p:spPr>
          <a:xfrm>
            <a:off x="-126464" y="1"/>
            <a:ext cx="12530878" cy="6858000"/>
          </a:xfrm>
          <a:prstGeom prst="rect">
            <a:avLst/>
          </a:prstGeom>
        </p:spPr>
      </p:pic>
    </p:spTree>
    <p:extLst>
      <p:ext uri="{BB962C8B-B14F-4D97-AF65-F5344CB8AC3E}">
        <p14:creationId xmlns:p14="http://schemas.microsoft.com/office/powerpoint/2010/main" val="1103954491"/>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91" name="Group 90">
            <a:extLst>
              <a:ext uri="{FF2B5EF4-FFF2-40B4-BE49-F238E27FC236}">
                <a16:creationId xmlns:a16="http://schemas.microsoft.com/office/drawing/2014/main" id="{15FF890B-3CE7-403A-AECE-2DE04FC7AF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92" name="Freeform 6">
              <a:extLst>
                <a:ext uri="{FF2B5EF4-FFF2-40B4-BE49-F238E27FC236}">
                  <a16:creationId xmlns:a16="http://schemas.microsoft.com/office/drawing/2014/main" id="{99A4E160-6CFD-4514-9E20-CA6692CCD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endParaRPr lang="en-GB"/>
            </a:p>
          </p:txBody>
        </p:sp>
        <p:sp>
          <p:nvSpPr>
            <p:cNvPr id="93" name="Freeform 7">
              <a:extLst>
                <a:ext uri="{FF2B5EF4-FFF2-40B4-BE49-F238E27FC236}">
                  <a16:creationId xmlns:a16="http://schemas.microsoft.com/office/drawing/2014/main" id="{3DCD16F5-8D15-45FD-BA62-ADAC08183A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endParaRPr lang="en-GB"/>
            </a:p>
          </p:txBody>
        </p:sp>
        <p:sp>
          <p:nvSpPr>
            <p:cNvPr id="94" name="Freeform 8">
              <a:extLst>
                <a:ext uri="{FF2B5EF4-FFF2-40B4-BE49-F238E27FC236}">
                  <a16:creationId xmlns:a16="http://schemas.microsoft.com/office/drawing/2014/main" id="{E7CFAF28-6FDA-4C2C-BE51-123D1115F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endParaRPr lang="en-GB"/>
            </a:p>
          </p:txBody>
        </p:sp>
        <p:sp>
          <p:nvSpPr>
            <p:cNvPr id="95" name="Freeform 9">
              <a:extLst>
                <a:ext uri="{FF2B5EF4-FFF2-40B4-BE49-F238E27FC236}">
                  <a16:creationId xmlns:a16="http://schemas.microsoft.com/office/drawing/2014/main" id="{1FD12703-0627-4991-B2A4-F96519F908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endParaRPr lang="en-GB"/>
            </a:p>
          </p:txBody>
        </p:sp>
        <p:sp>
          <p:nvSpPr>
            <p:cNvPr id="96" name="Freeform 10">
              <a:extLst>
                <a:ext uri="{FF2B5EF4-FFF2-40B4-BE49-F238E27FC236}">
                  <a16:creationId xmlns:a16="http://schemas.microsoft.com/office/drawing/2014/main" id="{A5758E0B-DF61-40A8-B765-BC6841906A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endParaRPr lang="en-GB"/>
            </a:p>
          </p:txBody>
        </p:sp>
        <p:sp>
          <p:nvSpPr>
            <p:cNvPr id="97" name="Freeform 11">
              <a:extLst>
                <a:ext uri="{FF2B5EF4-FFF2-40B4-BE49-F238E27FC236}">
                  <a16:creationId xmlns:a16="http://schemas.microsoft.com/office/drawing/2014/main" id="{3E063A1F-9566-4436-B4E3-2890FBBC2C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endParaRPr lang="en-GB"/>
            </a:p>
          </p:txBody>
        </p:sp>
      </p:grpSp>
      <p:sp>
        <p:nvSpPr>
          <p:cNvPr id="8" name="Title 7">
            <a:extLst>
              <a:ext uri="{FF2B5EF4-FFF2-40B4-BE49-F238E27FC236}">
                <a16:creationId xmlns:a16="http://schemas.microsoft.com/office/drawing/2014/main" id="{91116254-EF8E-7C25-9C9D-2BC086F27D31}"/>
              </a:ext>
            </a:extLst>
          </p:cNvPr>
          <p:cNvSpPr>
            <a:spLocks noGrp="1"/>
          </p:cNvSpPr>
          <p:nvPr>
            <p:ph type="title"/>
          </p:nvPr>
        </p:nvSpPr>
        <p:spPr>
          <a:xfrm>
            <a:off x="1462716" y="200294"/>
            <a:ext cx="3972418" cy="1328468"/>
          </a:xfrm>
        </p:spPr>
        <p:txBody>
          <a:bodyPr vert="horz" lIns="91440" tIns="45720" rIns="91440" bIns="45720" rtlCol="0" anchor="ctr">
            <a:normAutofit/>
          </a:bodyPr>
          <a:lstStyle/>
          <a:p>
            <a:pPr algn="ctr">
              <a:spcAft>
                <a:spcPts val="600"/>
              </a:spcAft>
            </a:pPr>
            <a:r>
              <a:rPr lang="en-US" sz="2800" b="1" dirty="0">
                <a:solidFill>
                  <a:schemeClr val="accent1">
                    <a:lumMod val="40000"/>
                    <a:lumOff val="60000"/>
                  </a:schemeClr>
                </a:solidFill>
                <a:latin typeface="Comic Sans MS" panose="030F0702030302020204" pitchFamily="66" charset="0"/>
              </a:rPr>
              <a:t>Customer Demographics (City)</a:t>
            </a:r>
          </a:p>
        </p:txBody>
      </p:sp>
      <p:sp>
        <p:nvSpPr>
          <p:cNvPr id="9" name="Text Placeholder 8">
            <a:extLst>
              <a:ext uri="{FF2B5EF4-FFF2-40B4-BE49-F238E27FC236}">
                <a16:creationId xmlns:a16="http://schemas.microsoft.com/office/drawing/2014/main" id="{846A12C6-A6CE-3AE1-8FD0-8D4EEA5951A5}"/>
              </a:ext>
            </a:extLst>
          </p:cNvPr>
          <p:cNvSpPr>
            <a:spLocks noGrp="1"/>
          </p:cNvSpPr>
          <p:nvPr>
            <p:ph type="body" sz="quarter" idx="10"/>
          </p:nvPr>
        </p:nvSpPr>
        <p:spPr>
          <a:xfrm>
            <a:off x="1484311" y="1747031"/>
            <a:ext cx="3333496" cy="4515746"/>
          </a:xfrm>
        </p:spPr>
        <p:txBody>
          <a:bodyPr vert="horz" lIns="91440" tIns="45720" rIns="91440" bIns="45720" rtlCol="0" anchor="t">
            <a:noAutofit/>
          </a:bodyPr>
          <a:lstStyle/>
          <a:p>
            <a:pPr algn="l">
              <a:lnSpc>
                <a:spcPct val="90000"/>
              </a:lnSpc>
              <a:buFont typeface="Arial"/>
              <a:buChar char="•"/>
            </a:pPr>
            <a:r>
              <a:rPr lang="en-US" sz="1800" dirty="0">
                <a:solidFill>
                  <a:schemeClr val="tx1"/>
                </a:solidFill>
                <a:latin typeface="Comic Sans MS" panose="030F0702030302020204" pitchFamily="66" charset="0"/>
              </a:rPr>
              <a:t>Customers' demographics by the city show that Asian European cities have the most customers renting from CineMax Rentals.</a:t>
            </a:r>
          </a:p>
          <a:p>
            <a:pPr algn="l">
              <a:lnSpc>
                <a:spcPct val="90000"/>
              </a:lnSpc>
              <a:buFont typeface="Arial"/>
              <a:buChar char="•"/>
            </a:pPr>
            <a:r>
              <a:rPr lang="en-US" sz="1800" dirty="0">
                <a:solidFill>
                  <a:schemeClr val="tx1"/>
                </a:solidFill>
                <a:latin typeface="Comic Sans MS" panose="030F0702030302020204" pitchFamily="66" charset="0"/>
              </a:rPr>
              <a:t>The South and North American cities also have more customers but fewer than the European and Asian cities. </a:t>
            </a:r>
          </a:p>
          <a:p>
            <a:pPr algn="l">
              <a:lnSpc>
                <a:spcPct val="90000"/>
              </a:lnSpc>
              <a:buFont typeface="Arial"/>
              <a:buChar char="•"/>
            </a:pPr>
            <a:r>
              <a:rPr lang="en-US" sz="1800" dirty="0">
                <a:solidFill>
                  <a:schemeClr val="tx1"/>
                </a:solidFill>
                <a:latin typeface="Comic Sans MS" panose="030F0702030302020204" pitchFamily="66" charset="0"/>
              </a:rPr>
              <a:t>The African cities have fewer customers in cities renting from CineMax compared to Australian cities with no customers.</a:t>
            </a:r>
          </a:p>
        </p:txBody>
      </p:sp>
      <p:pic>
        <p:nvPicPr>
          <p:cNvPr id="11" name="Picture 10" descr="Aerial view of a city at night&#10;&#10;Description automatically generated">
            <a:extLst>
              <a:ext uri="{FF2B5EF4-FFF2-40B4-BE49-F238E27FC236}">
                <a16:creationId xmlns:a16="http://schemas.microsoft.com/office/drawing/2014/main" id="{02450561-E41C-1080-970C-456A87E83D35}"/>
              </a:ext>
            </a:extLst>
          </p:cNvPr>
          <p:cNvPicPr>
            <a:picLocks noChangeAspect="1"/>
          </p:cNvPicPr>
          <p:nvPr/>
        </p:nvPicPr>
        <p:blipFill>
          <a:blip r:embed="rId3"/>
          <a:srcRect l="18062" r="12290" b="1"/>
          <a:stretch/>
        </p:blipFill>
        <p:spPr>
          <a:xfrm>
            <a:off x="5746285" y="685799"/>
            <a:ext cx="5272486" cy="5053050"/>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915809440"/>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61A2E87-4440-FE3B-9AA1-FE499C1C3B99}"/>
              </a:ext>
            </a:extLst>
          </p:cNvPr>
          <p:cNvSpPr>
            <a:spLocks noGrp="1"/>
          </p:cNvSpPr>
          <p:nvPr>
            <p:ph type="ftr" sz="quarter" idx="11"/>
          </p:nvPr>
        </p:nvSpPr>
        <p:spPr/>
        <p:txBody>
          <a:bodyPr/>
          <a:lstStyle/>
          <a:p>
            <a:pPr rtl="0"/>
            <a:r>
              <a:rPr lang="en-gb" noProof="0"/>
              <a:t>Your Logo Here</a:t>
            </a:r>
          </a:p>
        </p:txBody>
      </p:sp>
      <p:sp>
        <p:nvSpPr>
          <p:cNvPr id="4" name="Slide Number Placeholder 3">
            <a:extLst>
              <a:ext uri="{FF2B5EF4-FFF2-40B4-BE49-F238E27FC236}">
                <a16:creationId xmlns:a16="http://schemas.microsoft.com/office/drawing/2014/main" id="{85053B44-36B6-E062-AC38-DECAE07F1FDC}"/>
              </a:ext>
            </a:extLst>
          </p:cNvPr>
          <p:cNvSpPr>
            <a:spLocks noGrp="1"/>
          </p:cNvSpPr>
          <p:nvPr>
            <p:ph type="sldNum" sz="quarter" idx="12"/>
          </p:nvPr>
        </p:nvSpPr>
        <p:spPr/>
        <p:txBody>
          <a:bodyPr/>
          <a:lstStyle/>
          <a:p>
            <a:pPr rtl="0"/>
            <a:fld id="{0FD50806-BABF-4915-9689-3B9956D1C75C}" type="slidenum">
              <a:rPr lang="en-US" noProof="0" smtClean="0"/>
              <a:pPr rtl="0"/>
              <a:t>5</a:t>
            </a:fld>
            <a:endParaRPr lang="en-US" noProof="0" dirty="0"/>
          </a:p>
        </p:txBody>
      </p:sp>
      <p:pic>
        <p:nvPicPr>
          <p:cNvPr id="7" name="Picture 6">
            <a:extLst>
              <a:ext uri="{FF2B5EF4-FFF2-40B4-BE49-F238E27FC236}">
                <a16:creationId xmlns:a16="http://schemas.microsoft.com/office/drawing/2014/main" id="{5DE39362-7E06-1B91-BB6D-1F1A42C5A603}"/>
              </a:ext>
            </a:extLst>
          </p:cNvPr>
          <p:cNvPicPr>
            <a:picLocks noChangeAspect="1"/>
          </p:cNvPicPr>
          <p:nvPr/>
        </p:nvPicPr>
        <p:blipFill>
          <a:blip r:embed="rId2"/>
          <a:stretch>
            <a:fillRect/>
          </a:stretch>
        </p:blipFill>
        <p:spPr>
          <a:xfrm>
            <a:off x="-75386" y="0"/>
            <a:ext cx="12360511" cy="6858000"/>
          </a:xfrm>
          <a:prstGeom prst="rect">
            <a:avLst/>
          </a:prstGeom>
        </p:spPr>
      </p:pic>
    </p:spTree>
    <p:extLst>
      <p:ext uri="{BB962C8B-B14F-4D97-AF65-F5344CB8AC3E}">
        <p14:creationId xmlns:p14="http://schemas.microsoft.com/office/powerpoint/2010/main" val="1721342044"/>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8F1EF17D-1B70-428C-8A8A-A2C5B390E1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2" name="Straight Connector 21">
              <a:extLst>
                <a:ext uri="{FF2B5EF4-FFF2-40B4-BE49-F238E27FC236}">
                  <a16:creationId xmlns:a16="http://schemas.microsoft.com/office/drawing/2014/main" id="{12FAEDF3-CEC8-4BF6-8EA7-4079C47183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398DB8F4-CD77-4FCC-8544-ADE8B478C1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22202DFE-039D-48E4-8536-FA30F24894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81F05E26-510E-4164-83C7-28E4FE9D7E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E632161A-50D4-4D96-887A-98FC920931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8" name="Rectangle 27">
            <a:extLst>
              <a:ext uri="{FF2B5EF4-FFF2-40B4-BE49-F238E27FC236}">
                <a16:creationId xmlns:a16="http://schemas.microsoft.com/office/drawing/2014/main" id="{8735A508-2662-409F-B5A3-AEA22CE92A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solidFill>
            <a:srgbClr val="00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nip Single Corner Rectangle 17">
            <a:extLst>
              <a:ext uri="{FF2B5EF4-FFF2-40B4-BE49-F238E27FC236}">
                <a16:creationId xmlns:a16="http://schemas.microsoft.com/office/drawing/2014/main" id="{CB8B592B-E5AA-4055-8CB3-6AEDB35AD4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1"/>
            <a:ext cx="12188825" cy="6857999"/>
          </a:xfrm>
          <a:prstGeom prst="snip1Rect">
            <a:avLst>
              <a:gd name="adj" fmla="val 38352"/>
            </a:avLst>
          </a:prstGeom>
          <a:gradFill>
            <a:gsLst>
              <a:gs pos="10000">
                <a:schemeClr val="dk2">
                  <a:tint val="97000"/>
                  <a:hueMod val="92000"/>
                  <a:satMod val="169000"/>
                  <a:lumMod val="164000"/>
                  <a:alpha val="70000"/>
                </a:schemeClr>
              </a:gs>
              <a:gs pos="100000">
                <a:schemeClr val="dk2">
                  <a:shade val="96000"/>
                  <a:satMod val="120000"/>
                  <a:lumMod val="90000"/>
                  <a:alpha val="80000"/>
                </a:schemeClr>
              </a:gs>
            </a:gsLst>
          </a:gradFill>
          <a:ln>
            <a:noFill/>
          </a:ln>
          <a:effectLst/>
        </p:spPr>
        <p:style>
          <a:lnRef idx="2">
            <a:schemeClr val="accent1">
              <a:shade val="50000"/>
            </a:schemeClr>
          </a:lnRef>
          <a:fillRef idx="1002">
            <a:schemeClr val="dk2"/>
          </a:fillRef>
          <a:effectRef idx="0">
            <a:schemeClr val="accent1"/>
          </a:effectRef>
          <a:fontRef idx="minor">
            <a:schemeClr val="lt1"/>
          </a:fontRef>
        </p:style>
        <p:txBody>
          <a:bodyPr wrap="square" rtlCol="0" anchor="ctr">
            <a:noAutofit/>
          </a:bodyPr>
          <a:lstStyle/>
          <a:p>
            <a:pPr algn="ctr"/>
            <a:endParaRPr lang="en-US"/>
          </a:p>
        </p:txBody>
      </p:sp>
      <p:grpSp>
        <p:nvGrpSpPr>
          <p:cNvPr id="32" name="Group 31">
            <a:extLst>
              <a:ext uri="{FF2B5EF4-FFF2-40B4-BE49-F238E27FC236}">
                <a16:creationId xmlns:a16="http://schemas.microsoft.com/office/drawing/2014/main" id="{6E8443E6-406A-4E9D-BBDF-18D82C7E570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97444" y="2963333"/>
            <a:ext cx="2981858" cy="3208867"/>
            <a:chOff x="9206969" y="2963333"/>
            <a:chExt cx="2981858" cy="3208867"/>
          </a:xfrm>
        </p:grpSpPr>
        <p:cxnSp>
          <p:nvCxnSpPr>
            <p:cNvPr id="33" name="Straight Connector 32">
              <a:extLst>
                <a:ext uri="{FF2B5EF4-FFF2-40B4-BE49-F238E27FC236}">
                  <a16:creationId xmlns:a16="http://schemas.microsoft.com/office/drawing/2014/main" id="{31BA182A-2104-4C55-A000-6A17CB398C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E7FCCA59-6939-4760-9F82-2FC2E686F5B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0FB56C56-4387-44BD-B03A-5191625A5E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B2F6CE9C-E697-4BCF-9715-53021444C4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25D51363-57A9-46E1-8441-64EAF401C3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graphicFrame>
        <p:nvGraphicFramePr>
          <p:cNvPr id="16" name="TextBox 5">
            <a:extLst>
              <a:ext uri="{FF2B5EF4-FFF2-40B4-BE49-F238E27FC236}">
                <a16:creationId xmlns:a16="http://schemas.microsoft.com/office/drawing/2014/main" id="{7C113570-348A-05E3-F755-C304E6AF1DE8}"/>
              </a:ext>
            </a:extLst>
          </p:cNvPr>
          <p:cNvGraphicFramePr/>
          <p:nvPr>
            <p:extLst>
              <p:ext uri="{D42A27DB-BD31-4B8C-83A1-F6EECF244321}">
                <p14:modId xmlns:p14="http://schemas.microsoft.com/office/powerpoint/2010/main" val="4111344351"/>
              </p:ext>
            </p:extLst>
          </p:nvPr>
        </p:nvGraphicFramePr>
        <p:xfrm>
          <a:off x="684212" y="1544128"/>
          <a:ext cx="8534400" cy="27569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TextBox 10">
            <a:extLst>
              <a:ext uri="{FF2B5EF4-FFF2-40B4-BE49-F238E27FC236}">
                <a16:creationId xmlns:a16="http://schemas.microsoft.com/office/drawing/2014/main" id="{CF920093-0D03-60FC-AB1F-260C83D47CD5}"/>
              </a:ext>
            </a:extLst>
          </p:cNvPr>
          <p:cNvSpPr txBox="1"/>
          <p:nvPr/>
        </p:nvSpPr>
        <p:spPr>
          <a:xfrm>
            <a:off x="1475117" y="474453"/>
            <a:ext cx="7168551" cy="523220"/>
          </a:xfrm>
          <a:prstGeom prst="rect">
            <a:avLst/>
          </a:prstGeom>
          <a:noFill/>
        </p:spPr>
        <p:txBody>
          <a:bodyPr wrap="square" rtlCol="0">
            <a:spAutoFit/>
          </a:bodyPr>
          <a:lstStyle/>
          <a:p>
            <a:r>
              <a:rPr lang="en-GB" sz="2800" dirty="0">
                <a:latin typeface="Comic Sans MS" panose="030F0702030302020204" pitchFamily="66" charset="0"/>
              </a:rPr>
              <a:t>Customer Demographics ( Country</a:t>
            </a:r>
            <a:r>
              <a:rPr lang="en-GB" sz="2400" dirty="0">
                <a:latin typeface="Comic Sans MS" panose="030F0702030302020204" pitchFamily="66" charset="0"/>
              </a:rPr>
              <a:t>)</a:t>
            </a:r>
          </a:p>
        </p:txBody>
      </p:sp>
    </p:spTree>
    <p:extLst>
      <p:ext uri="{BB962C8B-B14F-4D97-AF65-F5344CB8AC3E}">
        <p14:creationId xmlns:p14="http://schemas.microsoft.com/office/powerpoint/2010/main" val="1742789826"/>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61A2E87-4440-FE3B-9AA1-FE499C1C3B99}"/>
              </a:ext>
            </a:extLst>
          </p:cNvPr>
          <p:cNvSpPr>
            <a:spLocks noGrp="1"/>
          </p:cNvSpPr>
          <p:nvPr>
            <p:ph type="ftr" sz="quarter" idx="11"/>
          </p:nvPr>
        </p:nvSpPr>
        <p:spPr/>
        <p:txBody>
          <a:bodyPr/>
          <a:lstStyle/>
          <a:p>
            <a:pPr rtl="0"/>
            <a:r>
              <a:rPr lang="en-gb" noProof="0"/>
              <a:t>Your Logo Here</a:t>
            </a:r>
          </a:p>
        </p:txBody>
      </p:sp>
      <p:sp>
        <p:nvSpPr>
          <p:cNvPr id="4" name="Slide Number Placeholder 3">
            <a:extLst>
              <a:ext uri="{FF2B5EF4-FFF2-40B4-BE49-F238E27FC236}">
                <a16:creationId xmlns:a16="http://schemas.microsoft.com/office/drawing/2014/main" id="{85053B44-36B6-E062-AC38-DECAE07F1FDC}"/>
              </a:ext>
            </a:extLst>
          </p:cNvPr>
          <p:cNvSpPr>
            <a:spLocks noGrp="1"/>
          </p:cNvSpPr>
          <p:nvPr>
            <p:ph type="sldNum" sz="quarter" idx="12"/>
          </p:nvPr>
        </p:nvSpPr>
        <p:spPr/>
        <p:txBody>
          <a:bodyPr/>
          <a:lstStyle/>
          <a:p>
            <a:pPr rtl="0"/>
            <a:fld id="{0FD50806-BABF-4915-9689-3B9956D1C75C}" type="slidenum">
              <a:rPr lang="en-US" noProof="0" smtClean="0"/>
              <a:pPr rtl="0"/>
              <a:t>7</a:t>
            </a:fld>
            <a:endParaRPr lang="en-US" noProof="0" dirty="0"/>
          </a:p>
        </p:txBody>
      </p:sp>
      <p:pic>
        <p:nvPicPr>
          <p:cNvPr id="6" name="Picture 5">
            <a:extLst>
              <a:ext uri="{FF2B5EF4-FFF2-40B4-BE49-F238E27FC236}">
                <a16:creationId xmlns:a16="http://schemas.microsoft.com/office/drawing/2014/main" id="{D6E9D406-C035-069C-1114-5776D540BBFC}"/>
              </a:ext>
            </a:extLst>
          </p:cNvPr>
          <p:cNvPicPr>
            <a:picLocks noChangeAspect="1"/>
          </p:cNvPicPr>
          <p:nvPr/>
        </p:nvPicPr>
        <p:blipFill>
          <a:blip r:embed="rId2"/>
          <a:stretch>
            <a:fillRect/>
          </a:stretch>
        </p:blipFill>
        <p:spPr>
          <a:xfrm>
            <a:off x="-111827" y="0"/>
            <a:ext cx="12303827" cy="6858000"/>
          </a:xfrm>
          <a:prstGeom prst="rect">
            <a:avLst/>
          </a:prstGeom>
        </p:spPr>
      </p:pic>
    </p:spTree>
    <p:extLst>
      <p:ext uri="{BB962C8B-B14F-4D97-AF65-F5344CB8AC3E}">
        <p14:creationId xmlns:p14="http://schemas.microsoft.com/office/powerpoint/2010/main" val="3265905196"/>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D8AE172F-ADB9-3A20-6696-2CAC459AD7EE}"/>
              </a:ext>
            </a:extLst>
          </p:cNvPr>
          <p:cNvSpPr>
            <a:spLocks noGrp="1"/>
          </p:cNvSpPr>
          <p:nvPr>
            <p:ph type="ftr" sz="quarter" idx="11"/>
          </p:nvPr>
        </p:nvSpPr>
        <p:spPr/>
        <p:txBody>
          <a:bodyPr/>
          <a:lstStyle/>
          <a:p>
            <a:pPr rtl="0"/>
            <a:r>
              <a:rPr lang="en-gb" noProof="0"/>
              <a:t>Your Logo Here</a:t>
            </a:r>
          </a:p>
        </p:txBody>
      </p:sp>
      <p:sp>
        <p:nvSpPr>
          <p:cNvPr id="5" name="TextBox 4">
            <a:extLst>
              <a:ext uri="{FF2B5EF4-FFF2-40B4-BE49-F238E27FC236}">
                <a16:creationId xmlns:a16="http://schemas.microsoft.com/office/drawing/2014/main" id="{D772A012-7B7A-5F73-6265-549F08E15C87}"/>
              </a:ext>
            </a:extLst>
          </p:cNvPr>
          <p:cNvSpPr txBox="1"/>
          <p:nvPr/>
        </p:nvSpPr>
        <p:spPr>
          <a:xfrm>
            <a:off x="2244485" y="2087952"/>
            <a:ext cx="6448425" cy="3139321"/>
          </a:xfrm>
          <a:prstGeom prst="rect">
            <a:avLst/>
          </a:prstGeom>
          <a:noFill/>
        </p:spPr>
        <p:txBody>
          <a:bodyPr wrap="square" rtlCol="0">
            <a:spAutoFit/>
          </a:bodyPr>
          <a:lstStyle/>
          <a:p>
            <a:r>
              <a:rPr lang="en-US" dirty="0">
                <a:latin typeface="Comic Sans MS" panose="030F0702030302020204" pitchFamily="66" charset="0"/>
              </a:rPr>
              <a:t>The past two years of CineMax Rentals renting have shown an unstable situation. August 2005 had the highest rentals, while May 2005 had the lowest.</a:t>
            </a:r>
          </a:p>
          <a:p>
            <a:r>
              <a:rPr lang="en-US" dirty="0">
                <a:latin typeface="Comic Sans MS" panose="030F0702030302020204" pitchFamily="66" charset="0"/>
              </a:rPr>
              <a:t>New film releases could explain this trend between May 2005 and August 2006.When a new film is released, many customers rush to rent it. </a:t>
            </a:r>
          </a:p>
          <a:p>
            <a:r>
              <a:rPr lang="en-US" dirty="0">
                <a:latin typeface="Comic Sans MS" panose="030F0702030302020204" pitchFamily="66" charset="0"/>
              </a:rPr>
              <a:t>Another possible reason for the decline from September 2005 could be technological advancement. As online streaming services such as Netflix, Sky, DSTV, and YouTube emerge, many people will probably stop renting and move on to the new technology.</a:t>
            </a:r>
            <a:endParaRPr lang="en-GB" dirty="0">
              <a:latin typeface="Comic Sans MS" panose="030F0702030302020204" pitchFamily="66" charset="0"/>
            </a:endParaRPr>
          </a:p>
        </p:txBody>
      </p:sp>
      <p:sp>
        <p:nvSpPr>
          <p:cNvPr id="6" name="TextBox 5">
            <a:extLst>
              <a:ext uri="{FF2B5EF4-FFF2-40B4-BE49-F238E27FC236}">
                <a16:creationId xmlns:a16="http://schemas.microsoft.com/office/drawing/2014/main" id="{FA28DF57-DD38-BB79-E106-8A0334CBF950}"/>
              </a:ext>
            </a:extLst>
          </p:cNvPr>
          <p:cNvSpPr txBox="1"/>
          <p:nvPr/>
        </p:nvSpPr>
        <p:spPr>
          <a:xfrm>
            <a:off x="2786332" y="1086978"/>
            <a:ext cx="4666890" cy="523220"/>
          </a:xfrm>
          <a:prstGeom prst="rect">
            <a:avLst/>
          </a:prstGeom>
          <a:noFill/>
        </p:spPr>
        <p:txBody>
          <a:bodyPr wrap="square" rtlCol="0">
            <a:spAutoFit/>
          </a:bodyPr>
          <a:lstStyle/>
          <a:p>
            <a:r>
              <a:rPr lang="en-GB" sz="2800" dirty="0">
                <a:latin typeface="Comic Sans MS" panose="030F0702030302020204" pitchFamily="66" charset="0"/>
              </a:rPr>
              <a:t>Rental Trends</a:t>
            </a:r>
          </a:p>
        </p:txBody>
      </p:sp>
    </p:spTree>
    <p:extLst>
      <p:ext uri="{BB962C8B-B14F-4D97-AF65-F5344CB8AC3E}">
        <p14:creationId xmlns:p14="http://schemas.microsoft.com/office/powerpoint/2010/main" val="3336588919"/>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61A2E87-4440-FE3B-9AA1-FE499C1C3B99}"/>
              </a:ext>
            </a:extLst>
          </p:cNvPr>
          <p:cNvSpPr>
            <a:spLocks noGrp="1"/>
          </p:cNvSpPr>
          <p:nvPr>
            <p:ph type="ftr" sz="quarter" idx="11"/>
          </p:nvPr>
        </p:nvSpPr>
        <p:spPr/>
        <p:txBody>
          <a:bodyPr/>
          <a:lstStyle/>
          <a:p>
            <a:pPr rtl="0"/>
            <a:r>
              <a:rPr lang="en-gb" noProof="0"/>
              <a:t>Your Logo Here</a:t>
            </a:r>
          </a:p>
        </p:txBody>
      </p:sp>
      <p:sp>
        <p:nvSpPr>
          <p:cNvPr id="4" name="Slide Number Placeholder 3">
            <a:extLst>
              <a:ext uri="{FF2B5EF4-FFF2-40B4-BE49-F238E27FC236}">
                <a16:creationId xmlns:a16="http://schemas.microsoft.com/office/drawing/2014/main" id="{85053B44-36B6-E062-AC38-DECAE07F1FDC}"/>
              </a:ext>
            </a:extLst>
          </p:cNvPr>
          <p:cNvSpPr>
            <a:spLocks noGrp="1"/>
          </p:cNvSpPr>
          <p:nvPr>
            <p:ph type="sldNum" sz="quarter" idx="12"/>
          </p:nvPr>
        </p:nvSpPr>
        <p:spPr/>
        <p:txBody>
          <a:bodyPr/>
          <a:lstStyle/>
          <a:p>
            <a:pPr rtl="0"/>
            <a:fld id="{0FD50806-BABF-4915-9689-3B9956D1C75C}" type="slidenum">
              <a:rPr lang="en-US" noProof="0" smtClean="0"/>
              <a:pPr rtl="0"/>
              <a:t>9</a:t>
            </a:fld>
            <a:endParaRPr lang="en-US" noProof="0" dirty="0"/>
          </a:p>
        </p:txBody>
      </p:sp>
      <p:pic>
        <p:nvPicPr>
          <p:cNvPr id="6" name="Picture 5">
            <a:extLst>
              <a:ext uri="{FF2B5EF4-FFF2-40B4-BE49-F238E27FC236}">
                <a16:creationId xmlns:a16="http://schemas.microsoft.com/office/drawing/2014/main" id="{35B309B7-CF31-B31E-A854-9593979141D6}"/>
              </a:ext>
            </a:extLst>
          </p:cNvPr>
          <p:cNvPicPr>
            <a:picLocks noChangeAspect="1"/>
          </p:cNvPicPr>
          <p:nvPr/>
        </p:nvPicPr>
        <p:blipFill>
          <a:blip r:embed="rId2"/>
          <a:stretch>
            <a:fillRect/>
          </a:stretch>
        </p:blipFill>
        <p:spPr>
          <a:xfrm>
            <a:off x="-170641" y="0"/>
            <a:ext cx="12533281" cy="6858000"/>
          </a:xfrm>
          <a:prstGeom prst="rect">
            <a:avLst/>
          </a:prstGeom>
        </p:spPr>
      </p:pic>
    </p:spTree>
    <p:extLst>
      <p:ext uri="{BB962C8B-B14F-4D97-AF65-F5344CB8AC3E}">
        <p14:creationId xmlns:p14="http://schemas.microsoft.com/office/powerpoint/2010/main" val="2265936371"/>
      </p:ext>
    </p:extLst>
  </p:cSld>
  <p:clrMapOvr>
    <a:masterClrMapping/>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Slic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1B0ABC2-BF39-4F70-A7AD-9DFBD1D272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3EC375F-F377-4CDC-ADF0-CC8811D177D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661A1251-DA89-493A-8204-679220DD13D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TM16401371[[fn=Atlas]]</Template>
  <TotalTime>1941</TotalTime>
  <Words>816</Words>
  <Application>Microsoft Macintosh PowerPoint</Application>
  <PresentationFormat>Widescreen</PresentationFormat>
  <Paragraphs>60</Paragraphs>
  <Slides>22</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22</vt:i4>
      </vt:variant>
    </vt:vector>
  </HeadingPairs>
  <TitlesOfParts>
    <vt:vector size="33" baseType="lpstr">
      <vt:lpstr>Aptos</vt:lpstr>
      <vt:lpstr>Arial</vt:lpstr>
      <vt:lpstr>Calibri</vt:lpstr>
      <vt:lpstr>Century Gothic</vt:lpstr>
      <vt:lpstr>Comic Sans MS</vt:lpstr>
      <vt:lpstr>Corbel</vt:lpstr>
      <vt:lpstr>Lucida Calligraphy</vt:lpstr>
      <vt:lpstr>Wingdings</vt:lpstr>
      <vt:lpstr>Wingdings 3</vt:lpstr>
      <vt:lpstr>Parallax</vt:lpstr>
      <vt:lpstr>Slice</vt:lpstr>
      <vt:lpstr>PowerPoint Presentation</vt:lpstr>
      <vt:lpstr>PowerPoint Presentation</vt:lpstr>
      <vt:lpstr>PowerPoint Presentation</vt:lpstr>
      <vt:lpstr>Customer Demographics (City)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 0</dc:creator>
  <cp:lastModifiedBy>Noel Maturlu</cp:lastModifiedBy>
  <cp:revision>5</cp:revision>
  <dcterms:created xsi:type="dcterms:W3CDTF">2024-08-03T18:26:08Z</dcterms:created>
  <dcterms:modified xsi:type="dcterms:W3CDTF">2024-09-03T10:58:12Z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